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1" r:id="rId4"/>
    <p:sldId id="261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1" d="100"/>
          <a:sy n="61" d="100"/>
        </p:scale>
        <p:origin x="136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180000" cy="18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4DAB-B491-794C-88A9-2B63809FD1A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80BDD-496C-1849-BC99-C74DB9315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277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4DAB-B491-794C-88A9-2B63809FD1A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80BDD-496C-1849-BC99-C74DB9315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861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4DAB-B491-794C-88A9-2B63809FD1A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80BDD-496C-1849-BC99-C74DB9315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667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4DAB-B491-794C-88A9-2B63809FD1A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80BDD-496C-1849-BC99-C74DB9315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992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4DAB-B491-794C-88A9-2B63809FD1A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80BDD-496C-1849-BC99-C74DB9315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81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4DAB-B491-794C-88A9-2B63809FD1A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80BDD-496C-1849-BC99-C74DB9315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7548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4DAB-B491-794C-88A9-2B63809FD1A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80BDD-496C-1849-BC99-C74DB9315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4395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4DAB-B491-794C-88A9-2B63809FD1A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80BDD-496C-1849-BC99-C74DB9315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7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4DAB-B491-794C-88A9-2B63809FD1A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80BDD-496C-1849-BC99-C74DB9315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2894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4DAB-B491-794C-88A9-2B63809FD1A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80BDD-496C-1849-BC99-C74DB9315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3168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4DAB-B491-794C-88A9-2B63809FD1A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80BDD-496C-1849-BC99-C74DB9315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098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F4DAB-B491-794C-88A9-2B63809FD1A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80BDD-496C-1849-BC99-C74DB9315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29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eflets3.com" TargetMode="External"/><Relationship Id="rId2" Type="http://schemas.openxmlformats.org/officeDocument/2006/relationships/hyperlink" Target="https://reflets4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Reflets 4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Au service de l’Eglise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62" y="1952200"/>
            <a:ext cx="2073631" cy="2971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328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Quelques </a:t>
            </a:r>
            <a:r>
              <a:rPr lang="fr-FR" dirty="0" err="1" smtClean="0"/>
              <a:t>tips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de lecture des partitions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0" y="2449630"/>
            <a:ext cx="4826000" cy="3340100"/>
          </a:xfrm>
          <a:prstGeom prst="rect">
            <a:avLst/>
          </a:prstGeom>
        </p:spPr>
      </p:pic>
      <p:sp>
        <p:nvSpPr>
          <p:cNvPr id="5" name="Bouée 4"/>
          <p:cNvSpPr/>
          <p:nvPr/>
        </p:nvSpPr>
        <p:spPr>
          <a:xfrm>
            <a:off x="6001778" y="4891336"/>
            <a:ext cx="851865" cy="898394"/>
          </a:xfrm>
          <a:prstGeom prst="donut">
            <a:avLst>
              <a:gd name="adj" fmla="val 5260"/>
            </a:avLst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27958" y="1631179"/>
            <a:ext cx="10139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R 272</a:t>
            </a:r>
            <a:endParaRPr lang="fr-FR" sz="28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4184829" y="5605064"/>
            <a:ext cx="1816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Tourner la page !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89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0" y="1714500"/>
            <a:ext cx="3429000" cy="3429000"/>
          </a:xfrm>
          <a:prstGeom prst="rect">
            <a:avLst/>
          </a:prstGeom>
        </p:spPr>
      </p:pic>
      <p:sp>
        <p:nvSpPr>
          <p:cNvPr id="5" name="Bouée 4"/>
          <p:cNvSpPr/>
          <p:nvPr/>
        </p:nvSpPr>
        <p:spPr>
          <a:xfrm>
            <a:off x="5575846" y="2245986"/>
            <a:ext cx="851865" cy="898394"/>
          </a:xfrm>
          <a:prstGeom prst="donut">
            <a:avLst>
              <a:gd name="adj" fmla="val 5260"/>
            </a:avLst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Bouée 5"/>
          <p:cNvSpPr/>
          <p:nvPr/>
        </p:nvSpPr>
        <p:spPr>
          <a:xfrm>
            <a:off x="2646043" y="1600200"/>
            <a:ext cx="851865" cy="898394"/>
          </a:xfrm>
          <a:prstGeom prst="donut">
            <a:avLst>
              <a:gd name="adj" fmla="val 5260"/>
            </a:avLst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58374" y="1876654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Première reprise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381750" y="2529102"/>
            <a:ext cx="17621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Les : indiquent qu’on revient en arrière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95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534" y="1714500"/>
            <a:ext cx="3429000" cy="3429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3325" y="1790700"/>
            <a:ext cx="5401009" cy="3352800"/>
          </a:xfrm>
          <a:prstGeom prst="rect">
            <a:avLst/>
          </a:prstGeom>
        </p:spPr>
      </p:pic>
      <p:sp>
        <p:nvSpPr>
          <p:cNvPr id="5" name="Bouée 4"/>
          <p:cNvSpPr/>
          <p:nvPr/>
        </p:nvSpPr>
        <p:spPr>
          <a:xfrm>
            <a:off x="5070655" y="1790700"/>
            <a:ext cx="851865" cy="898394"/>
          </a:xfrm>
          <a:prstGeom prst="donut">
            <a:avLst>
              <a:gd name="adj" fmla="val 5260"/>
            </a:avLst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255249" y="1813154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Première reprise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763749" y="1507322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D</a:t>
            </a:r>
            <a:r>
              <a:rPr lang="fr-FR" b="1" dirty="0" smtClean="0">
                <a:solidFill>
                  <a:srgbClr val="FF0000"/>
                </a:solidFill>
              </a:rPr>
              <a:t>euxième reprise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1" name="Bouée 10"/>
          <p:cNvSpPr/>
          <p:nvPr/>
        </p:nvSpPr>
        <p:spPr>
          <a:xfrm>
            <a:off x="457200" y="1554947"/>
            <a:ext cx="851865" cy="898394"/>
          </a:xfrm>
          <a:prstGeom prst="donut">
            <a:avLst>
              <a:gd name="adj" fmla="val 5260"/>
            </a:avLst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70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R 273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247" y="1600200"/>
            <a:ext cx="2768600" cy="4660900"/>
          </a:xfrm>
          <a:prstGeom prst="rect">
            <a:avLst/>
          </a:prstGeom>
        </p:spPr>
      </p:pic>
      <p:sp>
        <p:nvSpPr>
          <p:cNvPr id="6" name="Bouée 5"/>
          <p:cNvSpPr/>
          <p:nvPr/>
        </p:nvSpPr>
        <p:spPr>
          <a:xfrm>
            <a:off x="1802589" y="3242863"/>
            <a:ext cx="851865" cy="898394"/>
          </a:xfrm>
          <a:prstGeom prst="donut">
            <a:avLst>
              <a:gd name="adj" fmla="val 5260"/>
            </a:avLst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Bouée 6"/>
          <p:cNvSpPr/>
          <p:nvPr/>
        </p:nvSpPr>
        <p:spPr>
          <a:xfrm>
            <a:off x="1802589" y="1831080"/>
            <a:ext cx="851865" cy="898394"/>
          </a:xfrm>
          <a:prstGeom prst="donut">
            <a:avLst>
              <a:gd name="adj" fmla="val 5260"/>
            </a:avLst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5987" y="2820583"/>
            <a:ext cx="1403731" cy="3440517"/>
          </a:xfrm>
          <a:prstGeom prst="rect">
            <a:avLst/>
          </a:prstGeom>
        </p:spPr>
      </p:pic>
      <p:sp>
        <p:nvSpPr>
          <p:cNvPr id="9" name="Bouée 8"/>
          <p:cNvSpPr/>
          <p:nvPr/>
        </p:nvSpPr>
        <p:spPr>
          <a:xfrm>
            <a:off x="6647993" y="3389436"/>
            <a:ext cx="851865" cy="898394"/>
          </a:xfrm>
          <a:prstGeom prst="donut">
            <a:avLst>
              <a:gd name="adj" fmla="val 5260"/>
            </a:avLst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398249" y="1480335"/>
            <a:ext cx="3332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= Ad libitum =&gt; partie facultative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945639" y="2856187"/>
            <a:ext cx="4702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Indique l’endroit jusqu’où on revient en arrière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87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 274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600" y="2015555"/>
            <a:ext cx="2305994" cy="3878263"/>
          </a:xfrm>
          <a:prstGeom prst="rect">
            <a:avLst/>
          </a:prstGeom>
        </p:spPr>
      </p:pic>
      <p:sp>
        <p:nvSpPr>
          <p:cNvPr id="5" name="Bouée 4"/>
          <p:cNvSpPr/>
          <p:nvPr/>
        </p:nvSpPr>
        <p:spPr>
          <a:xfrm>
            <a:off x="2249270" y="2015555"/>
            <a:ext cx="851865" cy="898394"/>
          </a:xfrm>
          <a:prstGeom prst="donut">
            <a:avLst>
              <a:gd name="adj" fmla="val 5260"/>
            </a:avLst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7845" y="2028375"/>
            <a:ext cx="3050753" cy="3865443"/>
          </a:xfrm>
          <a:prstGeom prst="rect">
            <a:avLst/>
          </a:prstGeom>
        </p:spPr>
      </p:pic>
      <p:sp>
        <p:nvSpPr>
          <p:cNvPr id="7" name="Bouée 6"/>
          <p:cNvSpPr/>
          <p:nvPr/>
        </p:nvSpPr>
        <p:spPr>
          <a:xfrm>
            <a:off x="5561316" y="2015555"/>
            <a:ext cx="851865" cy="898394"/>
          </a:xfrm>
          <a:prstGeom prst="donut">
            <a:avLst>
              <a:gd name="adj" fmla="val 5260"/>
            </a:avLst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348010" y="1637745"/>
            <a:ext cx="3095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= Dal segno =&gt; depuis le signe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160624" y="1710072"/>
            <a:ext cx="1076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Le signe !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97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 274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991270" y="1841790"/>
            <a:ext cx="5637200" cy="3957032"/>
          </a:xfrm>
          <a:prstGeom prst="rect">
            <a:avLst/>
          </a:prstGeom>
        </p:spPr>
      </p:pic>
      <p:sp>
        <p:nvSpPr>
          <p:cNvPr id="5" name="Bouée 4"/>
          <p:cNvSpPr/>
          <p:nvPr/>
        </p:nvSpPr>
        <p:spPr>
          <a:xfrm>
            <a:off x="2020393" y="1689390"/>
            <a:ext cx="1325122" cy="898394"/>
          </a:xfrm>
          <a:prstGeom prst="donut">
            <a:avLst>
              <a:gd name="adj" fmla="val 5260"/>
            </a:avLst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806" y="2045649"/>
            <a:ext cx="2323993" cy="3595237"/>
          </a:xfrm>
          <a:prstGeom prst="rect">
            <a:avLst/>
          </a:prstGeom>
        </p:spPr>
      </p:pic>
      <p:sp>
        <p:nvSpPr>
          <p:cNvPr id="7" name="Bouée 6"/>
          <p:cNvSpPr/>
          <p:nvPr/>
        </p:nvSpPr>
        <p:spPr>
          <a:xfrm>
            <a:off x="6471222" y="2045649"/>
            <a:ext cx="1629240" cy="898394"/>
          </a:xfrm>
          <a:prstGeom prst="donut">
            <a:avLst>
              <a:gd name="adj" fmla="val 5260"/>
            </a:avLst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406796" y="1415534"/>
            <a:ext cx="6636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= à la strophe 5, aller ensuite à la Coda = la « queue » (partie finale)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32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R 280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16370"/>
            <a:ext cx="5614277" cy="3709793"/>
          </a:xfrm>
        </p:spPr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r="24220"/>
          <a:stretch/>
        </p:blipFill>
        <p:spPr>
          <a:xfrm>
            <a:off x="254924" y="1860584"/>
            <a:ext cx="4933723" cy="3961595"/>
          </a:xfrm>
          <a:prstGeom prst="rect">
            <a:avLst/>
          </a:prstGeom>
        </p:spPr>
      </p:pic>
      <p:sp>
        <p:nvSpPr>
          <p:cNvPr id="5" name="Bouée 4"/>
          <p:cNvSpPr/>
          <p:nvPr/>
        </p:nvSpPr>
        <p:spPr>
          <a:xfrm>
            <a:off x="3190621" y="1659221"/>
            <a:ext cx="1022238" cy="757149"/>
          </a:xfrm>
          <a:prstGeom prst="donut">
            <a:avLst>
              <a:gd name="adj" fmla="val 5260"/>
            </a:avLst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3931" y="1783134"/>
            <a:ext cx="3713179" cy="3961595"/>
          </a:xfrm>
          <a:prstGeom prst="rect">
            <a:avLst/>
          </a:prstGeom>
        </p:spPr>
      </p:pic>
      <p:sp>
        <p:nvSpPr>
          <p:cNvPr id="7" name="Bouée 6"/>
          <p:cNvSpPr/>
          <p:nvPr/>
        </p:nvSpPr>
        <p:spPr>
          <a:xfrm>
            <a:off x="7101536" y="1783134"/>
            <a:ext cx="1885574" cy="898394"/>
          </a:xfrm>
          <a:prstGeom prst="donut">
            <a:avLst>
              <a:gd name="adj" fmla="val 5260"/>
            </a:avLst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969750" y="783729"/>
            <a:ext cx="22188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Indication de Fin lorsque ce n’est pas à la fin de la partition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768212" y="1178860"/>
            <a:ext cx="22188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Depuis le Signe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Jusqu’au mot Fin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968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projet Reflets 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 supplément de 10 chants par année</a:t>
            </a:r>
          </a:p>
          <a:p>
            <a:r>
              <a:rPr lang="fr-FR" dirty="0" smtClean="0"/>
              <a:t>Proposés en ligne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230" y="4786272"/>
            <a:ext cx="1148632" cy="17176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615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projet Reflets 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 supplément de 10 chants par année</a:t>
            </a:r>
          </a:p>
          <a:p>
            <a:r>
              <a:rPr lang="fr-FR" dirty="0" smtClean="0"/>
              <a:t>Proposés en ligne</a:t>
            </a:r>
          </a:p>
          <a:p>
            <a:r>
              <a:rPr lang="fr-FR" dirty="0" smtClean="0"/>
              <a:t>Avec des outils :</a:t>
            </a:r>
            <a:br>
              <a:rPr lang="fr-FR" dirty="0" smtClean="0"/>
            </a:br>
            <a:r>
              <a:rPr lang="fr-FR" dirty="0" smtClean="0"/>
              <a:t>- chants à écouter</a:t>
            </a:r>
            <a:r>
              <a:rPr lang="fr-FR" dirty="0"/>
              <a:t> </a:t>
            </a:r>
            <a:r>
              <a:rPr lang="fr-FR" dirty="0" smtClean="0"/>
              <a:t>(version chantée)</a:t>
            </a:r>
            <a:br>
              <a:rPr lang="fr-FR" dirty="0" smtClean="0"/>
            </a:br>
            <a:r>
              <a:rPr lang="fr-FR" dirty="0" smtClean="0"/>
              <a:t>- fichiers MIDI pour l’apprentissage</a:t>
            </a:r>
            <a:br>
              <a:rPr lang="fr-FR" dirty="0" smtClean="0"/>
            </a:br>
            <a:r>
              <a:rPr lang="fr-FR" dirty="0" smtClean="0"/>
              <a:t>- Powerpoint avec les textes des chants</a:t>
            </a:r>
            <a:br>
              <a:rPr lang="fr-FR" dirty="0" smtClean="0"/>
            </a:br>
            <a:endParaRPr lang="fr-FR" dirty="0" smtClean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230" y="4786272"/>
            <a:ext cx="1148632" cy="17176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674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projet Reflets 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 smtClean="0"/>
              <a:t>Perspective</a:t>
            </a:r>
            <a:br>
              <a:rPr lang="fr-FR" b="1" dirty="0" smtClean="0"/>
            </a:br>
            <a:endParaRPr lang="fr-FR" b="1" dirty="0"/>
          </a:p>
          <a:p>
            <a:r>
              <a:rPr lang="fr-FR" dirty="0" smtClean="0"/>
              <a:t>A l’horizon 2026 au plus tôt :</a:t>
            </a:r>
            <a:br>
              <a:rPr lang="fr-FR" dirty="0" smtClean="0"/>
            </a:br>
            <a:r>
              <a:rPr lang="fr-FR" dirty="0" smtClean="0"/>
              <a:t>- réédition du recueil complet, </a:t>
            </a:r>
            <a:br>
              <a:rPr lang="fr-FR" dirty="0" smtClean="0"/>
            </a:br>
            <a:r>
              <a:rPr lang="fr-FR" dirty="0" smtClean="0"/>
              <a:t>- avec adjonction des différents suppléments annuels</a:t>
            </a:r>
            <a:br>
              <a:rPr lang="fr-FR" dirty="0" smtClean="0"/>
            </a:br>
            <a:r>
              <a:rPr lang="fr-FR" dirty="0" smtClean="0"/>
              <a:t>- quelques chants pas utilisés seront remplacés</a:t>
            </a:r>
          </a:p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230" y="4786272"/>
            <a:ext cx="1148632" cy="17176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74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/>
              <a:t>Les responsables du projet « Reflets 4 »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Marc </a:t>
            </a:r>
            <a:r>
              <a:rPr lang="fr-FR" dirty="0"/>
              <a:t>DIRLEWANGER – Philémon PÉLICHET – Benoît PFISTER – Joël PROHIN – Marc VARIDEL</a:t>
            </a:r>
            <a:r>
              <a:rPr lang="fr-CH" dirty="0" smtClean="0">
                <a:effectLst/>
              </a:rPr>
              <a:t> 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230" y="4786272"/>
            <a:ext cx="1148632" cy="17176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669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/>
              <a:t>Les responsables du projet « Reflets 4 »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Marc </a:t>
            </a:r>
            <a:r>
              <a:rPr lang="fr-FR" dirty="0"/>
              <a:t>DIRLEWANGER – Philémon PÉLICHET – Benoît PFISTER – Joël PROHIN – Marc VARIDEL</a:t>
            </a:r>
            <a:r>
              <a:rPr lang="fr-CH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fr-CH" dirty="0" smtClean="0"/>
              <a:t>Avec le concours d’Arnaud Koechlin pour l’aide à la mise en ligne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230" y="4786272"/>
            <a:ext cx="1148632" cy="17176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0357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/>
              <a:t>Les responsables du projet « Reflets 4 »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Marc </a:t>
            </a:r>
            <a:r>
              <a:rPr lang="fr-FR" dirty="0"/>
              <a:t>DIRLEWANGER – Philémon PÉLICHET – Benoît PFISTER – Joël PROHIN – Marc VARIDEL</a:t>
            </a:r>
            <a:r>
              <a:rPr lang="fr-CH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fr-CH" dirty="0" smtClean="0"/>
              <a:t>Avec le concours d’Arnaud Koechlin pour l’aide à la mise en ligne</a:t>
            </a:r>
          </a:p>
          <a:p>
            <a:pPr marL="0" indent="0">
              <a:buNone/>
            </a:pPr>
            <a:r>
              <a:rPr lang="fr-CH" dirty="0" smtClean="0"/>
              <a:t>En collaboration avec différents groupes de travail en France et en Suisse (consultation, proposition de chants, …)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230" y="4786272"/>
            <a:ext cx="1148632" cy="17176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65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Les suppléments 2022 et 2023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000" y="1629000"/>
            <a:ext cx="4140000" cy="4320000"/>
          </a:xfrm>
          <a:ln>
            <a:noFill/>
          </a:ln>
        </p:spPr>
        <p:txBody>
          <a:bodyPr wrap="none">
            <a:noAutofit/>
          </a:bodyPr>
          <a:lstStyle/>
          <a:p>
            <a:pPr marL="0" indent="0">
              <a:buNone/>
            </a:pPr>
            <a:r>
              <a:rPr lang="fr-FR" sz="2000" b="1" smtClean="0"/>
              <a:t>Supplément 2022</a:t>
            </a:r>
          </a:p>
          <a:p>
            <a:pPr marL="0" indent="0">
              <a:buNone/>
            </a:pPr>
            <a:r>
              <a:rPr lang="fr-FR" sz="2000" smtClean="0"/>
              <a:t>271 Bénis Dieu</a:t>
            </a:r>
          </a:p>
          <a:p>
            <a:pPr marL="0" indent="0">
              <a:buNone/>
            </a:pPr>
            <a:r>
              <a:rPr lang="fr-FR" sz="2000" smtClean="0"/>
              <a:t>272 C'était toi</a:t>
            </a:r>
            <a:endParaRPr lang="fr-FR" sz="2000"/>
          </a:p>
          <a:p>
            <a:pPr marL="0" indent="0">
              <a:buNone/>
            </a:pPr>
            <a:r>
              <a:rPr lang="fr-FR" sz="2000" smtClean="0"/>
              <a:t>273 Chantons </a:t>
            </a:r>
            <a:r>
              <a:rPr lang="fr-FR" sz="2000"/>
              <a:t>tous au </a:t>
            </a:r>
            <a:r>
              <a:rPr lang="fr-FR" sz="2000" smtClean="0"/>
              <a:t>Seigneur</a:t>
            </a:r>
          </a:p>
          <a:p>
            <a:pPr marL="0" indent="0">
              <a:buNone/>
            </a:pPr>
            <a:r>
              <a:rPr lang="fr-FR" sz="2000" smtClean="0"/>
              <a:t>274 Ma valeur</a:t>
            </a:r>
            <a:endParaRPr lang="fr-FR" sz="2000"/>
          </a:p>
          <a:p>
            <a:pPr marL="0" indent="0">
              <a:buNone/>
            </a:pPr>
            <a:r>
              <a:rPr lang="fr-FR" sz="2000" smtClean="0"/>
              <a:t>275 Mon espérance</a:t>
            </a:r>
          </a:p>
          <a:p>
            <a:pPr marL="0" indent="0">
              <a:buNone/>
            </a:pPr>
            <a:r>
              <a:rPr lang="fr-FR" sz="2000" smtClean="0"/>
              <a:t>276 Non </a:t>
            </a:r>
            <a:r>
              <a:rPr lang="fr-FR" sz="2000"/>
              <a:t>par moi, mais par Christ en </a:t>
            </a:r>
            <a:r>
              <a:rPr lang="fr-FR" sz="2000" smtClean="0"/>
              <a:t>moi</a:t>
            </a:r>
          </a:p>
          <a:p>
            <a:pPr marL="0" indent="0">
              <a:buNone/>
            </a:pPr>
            <a:r>
              <a:rPr lang="fr-FR" sz="2000" smtClean="0"/>
              <a:t>277 Relever </a:t>
            </a:r>
            <a:r>
              <a:rPr lang="fr-FR" sz="2000"/>
              <a:t>le </a:t>
            </a:r>
            <a:r>
              <a:rPr lang="fr-FR" sz="2000" smtClean="0"/>
              <a:t>faible</a:t>
            </a:r>
          </a:p>
          <a:p>
            <a:pPr marL="0" indent="0">
              <a:buNone/>
            </a:pPr>
            <a:r>
              <a:rPr lang="fr-FR" sz="2000" smtClean="0"/>
              <a:t>278 Tout-Puissant</a:t>
            </a:r>
          </a:p>
          <a:p>
            <a:pPr marL="0" indent="0">
              <a:buNone/>
            </a:pPr>
            <a:r>
              <a:rPr lang="fr-FR" sz="2000" smtClean="0"/>
              <a:t>279 Tu </a:t>
            </a:r>
            <a:r>
              <a:rPr lang="fr-FR" sz="2000"/>
              <a:t>es Dieu	</a:t>
            </a:r>
            <a:endParaRPr lang="fr-FR" sz="2000" smtClean="0"/>
          </a:p>
          <a:p>
            <a:pPr marL="0" indent="0">
              <a:buNone/>
            </a:pPr>
            <a:r>
              <a:rPr lang="fr-FR" sz="2000" smtClean="0"/>
              <a:t>280 Une </a:t>
            </a:r>
            <a:r>
              <a:rPr lang="fr-FR" sz="2000"/>
              <a:t>seule </a:t>
            </a:r>
            <a:r>
              <a:rPr lang="fr-FR" sz="2000" smtClean="0"/>
              <a:t>église</a:t>
            </a:r>
          </a:p>
          <a:p>
            <a:pPr marL="0" indent="0">
              <a:buNone/>
            </a:pPr>
            <a:endParaRPr lang="fr-FR" sz="200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230" y="4786272"/>
            <a:ext cx="1148632" cy="171766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Espace réservé du contenu 2"/>
          <p:cNvSpPr txBox="1">
            <a:spLocks/>
          </p:cNvSpPr>
          <p:nvPr/>
        </p:nvSpPr>
        <p:spPr>
          <a:xfrm>
            <a:off x="4752000" y="1629000"/>
            <a:ext cx="4140000" cy="4320000"/>
          </a:xfrm>
          <a:prstGeom prst="rect">
            <a:avLst/>
          </a:prstGeom>
          <a:ln>
            <a:noFill/>
          </a:ln>
        </p:spPr>
        <p:txBody>
          <a:bodyPr vert="horz" wrap="none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b="1" smtClean="0"/>
              <a:t>Supplément 2023</a:t>
            </a:r>
          </a:p>
          <a:p>
            <a:pPr marL="0" indent="0">
              <a:buNone/>
            </a:pPr>
            <a:r>
              <a:rPr lang="fr-FR" sz="2000" smtClean="0"/>
              <a:t>281 À l’Agneau sur </a:t>
            </a:r>
            <a:r>
              <a:rPr lang="fr-FR" sz="2000" smtClean="0"/>
              <a:t>son trône</a:t>
            </a:r>
            <a:endParaRPr lang="fr-FR" sz="2000" smtClean="0"/>
          </a:p>
          <a:p>
            <a:pPr marL="0" indent="0">
              <a:buNone/>
            </a:pPr>
            <a:r>
              <a:rPr lang="fr-FR" sz="2000" smtClean="0"/>
              <a:t>282 Christ est Roi</a:t>
            </a:r>
          </a:p>
          <a:p>
            <a:pPr marL="0" indent="0">
              <a:buNone/>
            </a:pPr>
            <a:r>
              <a:rPr lang="fr-FR" sz="2000" smtClean="0"/>
              <a:t>283 Christ est tout pour moi</a:t>
            </a:r>
          </a:p>
          <a:p>
            <a:pPr marL="0" indent="0">
              <a:buNone/>
            </a:pPr>
            <a:r>
              <a:rPr lang="fr-FR" sz="2000" smtClean="0"/>
              <a:t>284 Entre ciel et terre</a:t>
            </a:r>
          </a:p>
          <a:p>
            <a:pPr marL="0" indent="0">
              <a:buNone/>
            </a:pPr>
            <a:r>
              <a:rPr lang="fr-FR" sz="2000" smtClean="0"/>
              <a:t>285 Héritiers</a:t>
            </a:r>
          </a:p>
          <a:p>
            <a:pPr marL="0" indent="0">
              <a:buNone/>
            </a:pPr>
            <a:r>
              <a:rPr lang="fr-FR" sz="2000" smtClean="0"/>
              <a:t>286 Il me gardera</a:t>
            </a:r>
          </a:p>
          <a:p>
            <a:pPr marL="0" indent="0">
              <a:buNone/>
            </a:pPr>
            <a:r>
              <a:rPr lang="fr-FR" sz="2000" smtClean="0"/>
              <a:t>287 Infiniment grand</a:t>
            </a:r>
          </a:p>
          <a:p>
            <a:pPr marL="0" indent="0">
              <a:buNone/>
            </a:pPr>
            <a:r>
              <a:rPr lang="fr-FR" sz="2000" smtClean="0"/>
              <a:t>288 Notre Père</a:t>
            </a:r>
          </a:p>
          <a:p>
            <a:pPr marL="0" indent="0">
              <a:buNone/>
            </a:pPr>
            <a:r>
              <a:rPr lang="fr-FR" sz="2000" smtClean="0"/>
              <a:t>289 Tu seras la louange</a:t>
            </a:r>
          </a:p>
          <a:p>
            <a:pPr marL="0" indent="0">
              <a:buNone/>
            </a:pPr>
            <a:r>
              <a:rPr lang="fr-FR" sz="2000" smtClean="0"/>
              <a:t>290 Un parfum de bonne odeur</a:t>
            </a:r>
          </a:p>
          <a:p>
            <a:pPr marL="0" indent="0">
              <a:buNone/>
            </a:pPr>
            <a:r>
              <a:rPr lang="fr-FR" sz="2000" smtClean="0"/>
              <a:t>291 Vases d’argile</a:t>
            </a:r>
          </a:p>
          <a:p>
            <a:pPr marL="0" indent="0">
              <a:buNone/>
            </a:pPr>
            <a:r>
              <a:rPr lang="fr-FR" sz="2000" smtClean="0"/>
              <a:t>292 Yahwé</a:t>
            </a:r>
            <a:endParaRPr lang="fr-FR" sz="2000"/>
          </a:p>
        </p:txBody>
      </p:sp>
    </p:spTree>
    <p:extLst>
      <p:ext uri="{BB962C8B-B14F-4D97-AF65-F5344CB8AC3E}">
        <p14:creationId xmlns:p14="http://schemas.microsoft.com/office/powerpoint/2010/main" val="63843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site Reflets 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L’adresse : </a:t>
            </a:r>
            <a:r>
              <a:rPr lang="fr-FR" dirty="0" smtClean="0">
                <a:hlinkClick r:id="rId2"/>
              </a:rPr>
              <a:t>https://reflets4.com</a:t>
            </a:r>
            <a:endParaRPr lang="fr-FR" dirty="0" smtClean="0"/>
          </a:p>
          <a:p>
            <a:r>
              <a:rPr lang="fr-FR" dirty="0" smtClean="0"/>
              <a:t>Qu’on trouve aussi sur : </a:t>
            </a:r>
            <a:r>
              <a:rPr lang="fr-FR" dirty="0" smtClean="0">
                <a:hlinkClick r:id="rId3"/>
              </a:rPr>
              <a:t>https://reflets3.com</a:t>
            </a:r>
            <a:endParaRPr lang="fr-FR" dirty="0" smtClean="0"/>
          </a:p>
          <a:p>
            <a:r>
              <a:rPr lang="fr-FR" dirty="0" smtClean="0"/>
              <a:t>Un petit tour sur le site !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7300" y="3591154"/>
            <a:ext cx="6616700" cy="2844800"/>
          </a:xfrm>
          <a:prstGeom prst="rect">
            <a:avLst/>
          </a:prstGeom>
        </p:spPr>
      </p:pic>
      <p:sp>
        <p:nvSpPr>
          <p:cNvPr id="6" name="Bouée 5"/>
          <p:cNvSpPr/>
          <p:nvPr/>
        </p:nvSpPr>
        <p:spPr>
          <a:xfrm>
            <a:off x="3817905" y="5676966"/>
            <a:ext cx="1417195" cy="898394"/>
          </a:xfrm>
          <a:prstGeom prst="donut">
            <a:avLst>
              <a:gd name="adj" fmla="val 5260"/>
            </a:avLst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7" name="Image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230" y="4786272"/>
            <a:ext cx="1148632" cy="171766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ZoneTexte 7"/>
          <p:cNvSpPr txBox="1"/>
          <p:nvPr/>
        </p:nvSpPr>
        <p:spPr>
          <a:xfrm>
            <a:off x="839116" y="6319268"/>
            <a:ext cx="3301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Accès direct à la version chantée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92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295</Words>
  <Application>Microsoft Office PowerPoint</Application>
  <PresentationFormat>Affichage à l'écran (4:3)</PresentationFormat>
  <Paragraphs>70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9" baseType="lpstr">
      <vt:lpstr>Arial</vt:lpstr>
      <vt:lpstr>Calibri</vt:lpstr>
      <vt:lpstr>Thème Office</vt:lpstr>
      <vt:lpstr>Reflets 4</vt:lpstr>
      <vt:lpstr>Le projet Reflets 4</vt:lpstr>
      <vt:lpstr>Le projet Reflets 4</vt:lpstr>
      <vt:lpstr>Le projet Reflets 4</vt:lpstr>
      <vt:lpstr>Les responsables du projet « Reflets 4 »</vt:lpstr>
      <vt:lpstr>Les responsables du projet « Reflets 4 »</vt:lpstr>
      <vt:lpstr>Les responsables du projet « Reflets 4 »</vt:lpstr>
      <vt:lpstr>Les suppléments 2022 et 2023</vt:lpstr>
      <vt:lpstr>Le site Reflets 4</vt:lpstr>
      <vt:lpstr>Quelques tips de lecture des partitions </vt:lpstr>
      <vt:lpstr>Présentation PowerPoint</vt:lpstr>
      <vt:lpstr>Présentation PowerPoint</vt:lpstr>
      <vt:lpstr>R 273</vt:lpstr>
      <vt:lpstr>R 274</vt:lpstr>
      <vt:lpstr>R 274</vt:lpstr>
      <vt:lpstr>R 280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Reflets 4</dc:title>
  <dc:creator>Marc Varidel</dc:creator>
  <cp:lastModifiedBy>Compte Microsoft</cp:lastModifiedBy>
  <cp:revision>21</cp:revision>
  <dcterms:created xsi:type="dcterms:W3CDTF">2022-12-31T06:14:18Z</dcterms:created>
  <dcterms:modified xsi:type="dcterms:W3CDTF">2023-12-12T12:10:31Z</dcterms:modified>
</cp:coreProperties>
</file>