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2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419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4" r:id="rId128"/>
    <p:sldId id="383" r:id="rId129"/>
    <p:sldId id="385" r:id="rId130"/>
    <p:sldId id="386" r:id="rId131"/>
    <p:sldId id="387" r:id="rId132"/>
    <p:sldId id="388" r:id="rId133"/>
    <p:sldId id="389" r:id="rId134"/>
    <p:sldId id="390" r:id="rId135"/>
    <p:sldId id="422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23" r:id="rId163"/>
    <p:sldId id="424" r:id="rId164"/>
    <p:sldId id="425" r:id="rId165"/>
    <p:sldId id="426" r:id="rId166"/>
    <p:sldId id="427" r:id="rId167"/>
    <p:sldId id="428" r:id="rId168"/>
    <p:sldId id="429" r:id="rId169"/>
    <p:sldId id="430" r:id="rId170"/>
    <p:sldId id="431" r:id="rId171"/>
    <p:sldId id="432" r:id="rId172"/>
    <p:sldId id="433" r:id="rId173"/>
    <p:sldId id="434" r:id="rId174"/>
    <p:sldId id="435" r:id="rId175"/>
    <p:sldId id="436" r:id="rId176"/>
    <p:sldId id="437" r:id="rId177"/>
    <p:sldId id="438" r:id="rId178"/>
    <p:sldId id="439" r:id="rId179"/>
    <p:sldId id="440" r:id="rId180"/>
    <p:sldId id="441" r:id="rId181"/>
    <p:sldId id="442" r:id="rId182"/>
    <p:sldId id="443" r:id="rId183"/>
    <p:sldId id="444" r:id="rId184"/>
    <p:sldId id="445" r:id="rId185"/>
    <p:sldId id="446" r:id="rId186"/>
    <p:sldId id="447" r:id="rId187"/>
    <p:sldId id="448" r:id="rId188"/>
    <p:sldId id="449" r:id="rId189"/>
    <p:sldId id="450" r:id="rId190"/>
    <p:sldId id="451" r:id="rId191"/>
    <p:sldId id="452" r:id="rId192"/>
    <p:sldId id="453" r:id="rId193"/>
    <p:sldId id="454" r:id="rId194"/>
    <p:sldId id="455" r:id="rId195"/>
    <p:sldId id="456" r:id="rId196"/>
    <p:sldId id="457" r:id="rId197"/>
    <p:sldId id="458" r:id="rId198"/>
    <p:sldId id="459" r:id="rId199"/>
    <p:sldId id="460" r:id="rId200"/>
    <p:sldId id="461" r:id="rId201"/>
    <p:sldId id="462" r:id="rId202"/>
    <p:sldId id="463" r:id="rId203"/>
    <p:sldId id="464" r:id="rId204"/>
    <p:sldId id="465" r:id="rId205"/>
    <p:sldId id="466" r:id="rId206"/>
    <p:sldId id="467" r:id="rId207"/>
    <p:sldId id="468" r:id="rId208"/>
    <p:sldId id="469" r:id="rId209"/>
    <p:sldId id="470" r:id="rId210"/>
    <p:sldId id="471" r:id="rId211"/>
    <p:sldId id="472" r:id="rId212"/>
    <p:sldId id="473" r:id="rId213"/>
    <p:sldId id="474" r:id="rId214"/>
    <p:sldId id="475" r:id="rId215"/>
    <p:sldId id="476" r:id="rId216"/>
    <p:sldId id="477" r:id="rId217"/>
    <p:sldId id="478" r:id="rId218"/>
    <p:sldId id="479" r:id="rId219"/>
    <p:sldId id="480" r:id="rId220"/>
    <p:sldId id="481" r:id="rId221"/>
    <p:sldId id="482" r:id="rId222"/>
    <p:sldId id="483" r:id="rId223"/>
    <p:sldId id="484" r:id="rId224"/>
    <p:sldId id="485" r:id="rId225"/>
    <p:sldId id="486" r:id="rId226"/>
    <p:sldId id="487" r:id="rId227"/>
    <p:sldId id="488" r:id="rId228"/>
    <p:sldId id="489" r:id="rId229"/>
    <p:sldId id="490" r:id="rId230"/>
    <p:sldId id="491" r:id="rId231"/>
    <p:sldId id="492" r:id="rId232"/>
    <p:sldId id="493" r:id="rId233"/>
    <p:sldId id="494" r:id="rId234"/>
    <p:sldId id="495" r:id="rId235"/>
    <p:sldId id="496" r:id="rId236"/>
    <p:sldId id="497" r:id="rId237"/>
    <p:sldId id="498" r:id="rId238"/>
    <p:sldId id="499" r:id="rId239"/>
    <p:sldId id="500" r:id="rId240"/>
    <p:sldId id="501" r:id="rId241"/>
    <p:sldId id="502" r:id="rId242"/>
    <p:sldId id="503" r:id="rId243"/>
    <p:sldId id="504" r:id="rId244"/>
    <p:sldId id="505" r:id="rId245"/>
    <p:sldId id="506" r:id="rId246"/>
    <p:sldId id="507" r:id="rId247"/>
    <p:sldId id="508" r:id="rId248"/>
    <p:sldId id="509" r:id="rId249"/>
    <p:sldId id="510" r:id="rId250"/>
    <p:sldId id="511" r:id="rId251"/>
    <p:sldId id="512" r:id="rId252"/>
    <p:sldId id="513" r:id="rId253"/>
    <p:sldId id="514" r:id="rId254"/>
    <p:sldId id="515" r:id="rId255"/>
    <p:sldId id="516" r:id="rId256"/>
    <p:sldId id="517" r:id="rId257"/>
    <p:sldId id="518" r:id="rId258"/>
    <p:sldId id="519" r:id="rId259"/>
    <p:sldId id="520" r:id="rId260"/>
    <p:sldId id="521" r:id="rId261"/>
    <p:sldId id="522" r:id="rId262"/>
    <p:sldId id="523" r:id="rId263"/>
    <p:sldId id="524" r:id="rId264"/>
    <p:sldId id="525" r:id="rId265"/>
    <p:sldId id="526" r:id="rId266"/>
    <p:sldId id="527" r:id="rId267"/>
    <p:sldId id="528" r:id="rId268"/>
    <p:sldId id="529" r:id="rId269"/>
    <p:sldId id="530" r:id="rId270"/>
    <p:sldId id="531" r:id="rId271"/>
    <p:sldId id="532" r:id="rId272"/>
    <p:sldId id="533" r:id="rId273"/>
    <p:sldId id="534" r:id="rId274"/>
    <p:sldId id="535" r:id="rId275"/>
    <p:sldId id="536" r:id="rId276"/>
    <p:sldId id="537" r:id="rId277"/>
    <p:sldId id="538" r:id="rId278"/>
    <p:sldId id="539" r:id="rId279"/>
    <p:sldId id="540" r:id="rId280"/>
    <p:sldId id="542" r:id="rId281"/>
    <p:sldId id="544" r:id="rId282"/>
    <p:sldId id="545" r:id="rId283"/>
    <p:sldId id="546" r:id="rId284"/>
    <p:sldId id="547" r:id="rId285"/>
    <p:sldId id="548" r:id="rId286"/>
    <p:sldId id="549" r:id="rId287"/>
    <p:sldId id="550" r:id="rId288"/>
    <p:sldId id="551" r:id="rId289"/>
    <p:sldId id="552" r:id="rId290"/>
    <p:sldId id="553" r:id="rId291"/>
    <p:sldId id="554" r:id="rId292"/>
    <p:sldId id="555" r:id="rId293"/>
    <p:sldId id="556" r:id="rId294"/>
    <p:sldId id="557" r:id="rId295"/>
    <p:sldId id="558" r:id="rId296"/>
    <p:sldId id="559" r:id="rId297"/>
    <p:sldId id="560" r:id="rId298"/>
    <p:sldId id="561" r:id="rId299"/>
    <p:sldId id="562" r:id="rId300"/>
    <p:sldId id="563" r:id="rId301"/>
    <p:sldId id="564" r:id="rId302"/>
    <p:sldId id="565" r:id="rId303"/>
    <p:sldId id="566" r:id="rId304"/>
    <p:sldId id="567" r:id="rId305"/>
    <p:sldId id="568" r:id="rId306"/>
    <p:sldId id="569" r:id="rId307"/>
    <p:sldId id="570" r:id="rId308"/>
    <p:sldId id="571" r:id="rId309"/>
    <p:sldId id="572" r:id="rId310"/>
    <p:sldId id="573" r:id="rId311"/>
    <p:sldId id="574" r:id="rId312"/>
    <p:sldId id="575" r:id="rId313"/>
    <p:sldId id="576" r:id="rId314"/>
    <p:sldId id="577" r:id="rId315"/>
    <p:sldId id="578" r:id="rId316"/>
    <p:sldId id="579" r:id="rId317"/>
    <p:sldId id="580" r:id="rId318"/>
    <p:sldId id="581" r:id="rId319"/>
    <p:sldId id="582" r:id="rId320"/>
    <p:sldId id="583" r:id="rId321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648" autoAdjust="0"/>
    <p:restoredTop sz="96112" autoAdjust="0"/>
  </p:normalViewPr>
  <p:slideViewPr>
    <p:cSldViewPr>
      <p:cViewPr varScale="1">
        <p:scale>
          <a:sx n="155" d="100"/>
          <a:sy n="155" d="100"/>
        </p:scale>
        <p:origin x="305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324" Type="http://schemas.openxmlformats.org/officeDocument/2006/relationships/viewProps" Target="viewProps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268" Type="http://schemas.openxmlformats.org/officeDocument/2006/relationships/slide" Target="slides/slide267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181" Type="http://schemas.openxmlformats.org/officeDocument/2006/relationships/slide" Target="slides/slide180.xml"/><Relationship Id="rId237" Type="http://schemas.openxmlformats.org/officeDocument/2006/relationships/slide" Target="slides/slide236.xml"/><Relationship Id="rId279" Type="http://schemas.openxmlformats.org/officeDocument/2006/relationships/slide" Target="slides/slide278.xml"/><Relationship Id="rId43" Type="http://schemas.openxmlformats.org/officeDocument/2006/relationships/slide" Target="slides/slide42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48" Type="http://schemas.openxmlformats.org/officeDocument/2006/relationships/slide" Target="slides/slide247.xml"/><Relationship Id="rId12" Type="http://schemas.openxmlformats.org/officeDocument/2006/relationships/slide" Target="slides/slide11.xml"/><Relationship Id="rId108" Type="http://schemas.openxmlformats.org/officeDocument/2006/relationships/slide" Target="slides/slide107.xml"/><Relationship Id="rId315" Type="http://schemas.openxmlformats.org/officeDocument/2006/relationships/slide" Target="slides/slide314.xml"/><Relationship Id="rId54" Type="http://schemas.openxmlformats.org/officeDocument/2006/relationships/slide" Target="slides/slide53.xml"/><Relationship Id="rId96" Type="http://schemas.openxmlformats.org/officeDocument/2006/relationships/slide" Target="slides/slide95.xml"/><Relationship Id="rId161" Type="http://schemas.openxmlformats.org/officeDocument/2006/relationships/slide" Target="slides/slide160.xml"/><Relationship Id="rId217" Type="http://schemas.openxmlformats.org/officeDocument/2006/relationships/slide" Target="slides/slide216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326" Type="http://schemas.openxmlformats.org/officeDocument/2006/relationships/tableStyles" Target="tableStyles.xml"/><Relationship Id="rId65" Type="http://schemas.openxmlformats.org/officeDocument/2006/relationships/slide" Target="slides/slide64.xml"/><Relationship Id="rId130" Type="http://schemas.openxmlformats.org/officeDocument/2006/relationships/slide" Target="slides/slide129.xml"/><Relationship Id="rId172" Type="http://schemas.openxmlformats.org/officeDocument/2006/relationships/slide" Target="slides/slide171.xml"/><Relationship Id="rId228" Type="http://schemas.openxmlformats.org/officeDocument/2006/relationships/slide" Target="slides/slide227.xml"/><Relationship Id="rId281" Type="http://schemas.openxmlformats.org/officeDocument/2006/relationships/slide" Target="slides/slide280.xml"/><Relationship Id="rId34" Type="http://schemas.openxmlformats.org/officeDocument/2006/relationships/slide" Target="slides/slide33.xml"/><Relationship Id="rId76" Type="http://schemas.openxmlformats.org/officeDocument/2006/relationships/slide" Target="slides/slide75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8" Type="http://schemas.openxmlformats.org/officeDocument/2006/relationships/slide" Target="slides/slide317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313" Type="http://schemas.openxmlformats.org/officeDocument/2006/relationships/slide" Target="slides/slide312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303" Type="http://schemas.openxmlformats.org/officeDocument/2006/relationships/slide" Target="slides/slide302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16" Type="http://schemas.openxmlformats.org/officeDocument/2006/relationships/slide" Target="slides/slide215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325" Type="http://schemas.openxmlformats.org/officeDocument/2006/relationships/theme" Target="theme/theme1.xml"/><Relationship Id="rId171" Type="http://schemas.openxmlformats.org/officeDocument/2006/relationships/slide" Target="slides/slide170.xml"/><Relationship Id="rId227" Type="http://schemas.openxmlformats.org/officeDocument/2006/relationships/slide" Target="slides/slide226.xml"/><Relationship Id="rId269" Type="http://schemas.openxmlformats.org/officeDocument/2006/relationships/slide" Target="slides/slide268.xml"/><Relationship Id="rId33" Type="http://schemas.openxmlformats.org/officeDocument/2006/relationships/slide" Target="slides/slide32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75" Type="http://schemas.openxmlformats.org/officeDocument/2006/relationships/slide" Target="slides/slide74.xml"/><Relationship Id="rId140" Type="http://schemas.openxmlformats.org/officeDocument/2006/relationships/slide" Target="slides/slide139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44" Type="http://schemas.openxmlformats.org/officeDocument/2006/relationships/slide" Target="slides/slide43.xml"/><Relationship Id="rId86" Type="http://schemas.openxmlformats.org/officeDocument/2006/relationships/slide" Target="slides/slide85.xml"/><Relationship Id="rId151" Type="http://schemas.openxmlformats.org/officeDocument/2006/relationships/slide" Target="slides/slide150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16" Type="http://schemas.openxmlformats.org/officeDocument/2006/relationships/slide" Target="slides/slide315.xml"/><Relationship Id="rId55" Type="http://schemas.openxmlformats.org/officeDocument/2006/relationships/slide" Target="slides/slide54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alt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A5194A-028B-FC41-8A16-466432A87DF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8273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30" charset="-128"/>
        <a:cs typeface="ＭＳ Ｐゴシック" pitchFamily="3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5FBED815-F55C-5B4D-A6DA-8337FAE3E666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/>
          <a:lstStyle/>
          <a:p>
            <a:endParaRPr lang="fr-FR" altLang="fr-FR">
              <a:latin typeface="Time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95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AC25DD8B-888E-2646-9325-030485CECF9B}" type="slidenum">
              <a:rPr lang="fr-FR" altLang="fr-FR" sz="1200"/>
              <a:pPr/>
              <a:t>27</a:t>
            </a:fld>
            <a:endParaRPr lang="fr-FR" altLang="fr-FR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/>
          <a:lstStyle/>
          <a:p>
            <a:endParaRPr lang="fr-FR" altLang="fr-FR">
              <a:latin typeface="Time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6281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5194A-028B-FC41-8A16-466432A87DF8}" type="slidenum">
              <a:rPr lang="fr-FR" altLang="fr-FR" smtClean="0"/>
              <a:pPr/>
              <a:t>131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8329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194A-028B-FC41-8A16-466432A87DF8}" type="slidenum">
              <a:rPr lang="fr-FR" altLang="fr-FR" smtClean="0"/>
              <a:pPr/>
              <a:t>169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1596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5194A-028B-FC41-8A16-466432A87DF8}" type="slidenum">
              <a:rPr lang="fr-FR" altLang="fr-FR" smtClean="0"/>
              <a:pPr/>
              <a:t>305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1525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300" y="4521200"/>
            <a:ext cx="6400800" cy="1752600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00303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8628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92100"/>
            <a:ext cx="2133600" cy="2952750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1000" y="292100"/>
            <a:ext cx="6248400" cy="29527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1991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166211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7708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404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11134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11134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9215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387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01482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11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070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9800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92100"/>
            <a:ext cx="65532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5344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7696200" y="152400"/>
            <a:ext cx="104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fld id="{F84ECE5B-E32B-4B4D-926B-B729EE065274}" type="slidenum">
              <a:rPr lang="fr-FR" altLang="fr-FR" sz="4800" b="1">
                <a:solidFill>
                  <a:schemeClr val="tx1"/>
                </a:solidFill>
                <a:latin typeface="Arial" charset="0"/>
              </a:rPr>
              <a:pPr algn="r" eaLnBrk="1" hangingPunct="1">
                <a:spcBef>
                  <a:spcPct val="50000"/>
                </a:spcBef>
              </a:pPr>
              <a:t>‹N°›</a:t>
            </a:fld>
            <a:endParaRPr lang="fr-FR" altLang="fr-FR" sz="4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Font typeface="Wingdings" charset="2"/>
        <a:buChar char="•"/>
        <a:tabLst>
          <a:tab pos="8001000" algn="r"/>
        </a:tabLst>
        <a:defRPr sz="2400" b="1">
          <a:solidFill>
            <a:schemeClr val="tx1"/>
          </a:solidFill>
          <a:latin typeface="+mn-lt"/>
          <a:ea typeface="ＭＳ Ｐゴシック" pitchFamily="30" charset="-128"/>
          <a:cs typeface="ＭＳ Ｐゴシック" pitchFamily="30" charset="-128"/>
        </a:defRPr>
      </a:lvl1pPr>
      <a:lvl2pPr marL="354013" indent="4763" algn="l" rtl="0" eaLnBrk="0" fontAlgn="base" hangingPunct="0">
        <a:spcBef>
          <a:spcPct val="50000"/>
        </a:spcBef>
        <a:spcAft>
          <a:spcPct val="0"/>
        </a:spcAft>
        <a:buSzPct val="70000"/>
        <a:buFont typeface="Wingdings" charset="2"/>
        <a:buChar char="–"/>
        <a:tabLst>
          <a:tab pos="8001000" algn="r"/>
        </a:tabLst>
        <a:defRPr sz="2400" b="1" i="1">
          <a:solidFill>
            <a:schemeClr val="tx1"/>
          </a:solidFill>
          <a:latin typeface="+mn-lt"/>
          <a:ea typeface="ＭＳ Ｐゴシック" pitchFamily="-112" charset="-128"/>
        </a:defRPr>
      </a:lvl2pPr>
      <a:lvl3pPr marL="1181100" indent="-228600" algn="l" rtl="0" eaLnBrk="0" fontAlgn="base" hangingPunct="0">
        <a:spcBef>
          <a:spcPct val="50000"/>
        </a:spcBef>
        <a:spcAft>
          <a:spcPct val="0"/>
        </a:spcAft>
        <a:buChar char="•"/>
        <a:tabLst>
          <a:tab pos="8001000" algn="r"/>
        </a:tabLst>
        <a:defRPr sz="1200" i="1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ü"/>
        <a:tabLst>
          <a:tab pos="8001000" algn="r"/>
        </a:tabLst>
        <a:defRPr sz="12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celui qui nous aime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13932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À celui qui nous aime, et qui nous a lavés de nos péchés dans son sang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– et il nous a faits un royaume, des sacrificateurs pour son Dieu et Père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– à lui la gloire et la force aux siècles des siècles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Amen ! Amen !</a:t>
            </a:r>
          </a:p>
          <a:p>
            <a:pPr marL="838200" lvl="2" indent="0">
              <a:buNone/>
            </a:pPr>
            <a:r>
              <a:rPr lang="fr-FR" sz="1000" dirty="0"/>
              <a:t>© ARIAM Editions, Lausanne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Amour offert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47563"/>
          </a:xfrm>
        </p:spPr>
        <p:txBody>
          <a:bodyPr/>
          <a:lstStyle/>
          <a:p>
            <a:pPr marL="0" indent="0">
              <a:buFont typeface="Times" charset="0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C’est Dieu qui nous aima le premier,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a donné son Fils pour nous sauver,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 Jésus nous vivrons pour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veut que nous, nous l’aimions en retour.</a:t>
            </a:r>
          </a:p>
          <a:p>
            <a:pPr marL="0" indent="0">
              <a:buFont typeface="Times" charset="0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Non, personne n’a jamais vu Dieu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qu’il nous donne est vraiment merveilleux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Si l’un et l’autre nous nous aimons,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demeure en nous, nous le connaissons !</a:t>
            </a:r>
          </a:p>
          <a:p>
            <a:pPr marL="457200" indent="-457200">
              <a:buFont typeface="Times" charset="0"/>
              <a:buAutoNum type="arabicPeriod" startAt="3"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Donne-nous, ô Dieu, d’aimer vraiment,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Garde-nous de tout mauvais sentiment.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briller dans nos cœurs pour toujours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Un peu du ciel, un peu de ton amour.</a:t>
            </a:r>
          </a:p>
          <a:p>
            <a:pPr marL="838200" lvl="2" indent="0">
              <a:buNone/>
              <a:tabLst>
                <a:tab pos="473075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marL="1295400" lvl="2" indent="-457200">
              <a:buFont typeface="Times" charset="0"/>
              <a:buAutoNum type="arabicPeriod" startAt="3"/>
              <a:tabLst>
                <a:tab pos="473075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Béni soit le lien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8344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Béni soit le lien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unit en Christ,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 saint amour, l'amour divin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verse en nous l'Esprit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Au ciel, vers notre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Avec joie et ferveur,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S'élèvent nos chants et nos vœux,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Parfum doux au Seigneur.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Nous mettons en commun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fardeaux, nos labeurs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 Jésus nous ne sommes qu'un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Dans la joie et les pleurs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Si nous devons bientôt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Quitter ces lieux bénis,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nous retrouverons là-haut,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toujours réunis.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Comme un phare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6287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1. Sans ta lumière, Seigneur, que ferions-nous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Perdus au large, dans le brouillard, au gré des vents.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Sans ta lumière, Seigneur, où irions-nous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 mer est immense, sans ta présence, que ferions-nous ?</a:t>
            </a:r>
          </a:p>
          <a:p>
            <a:pPr marL="0" lvl="1" indent="0">
              <a:buSzTx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Comme un phare dans la nuit, tu brilles sur tes enfants,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Tu nous guides vers le port, au cœur de ton amour.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Comme un phare dans la nuit, tu brilles sur tes enfants,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Tu nous guides vers le port, au cœur de ton amour.</a:t>
            </a:r>
          </a:p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2.	Sans ta lumière, Seigneur, que serions-nous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En perdition, sans direction, cherchant la voie.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Sans ta lumière, Seigneur, où irions-nous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Que décider ? Qui écouter ? Que ferions-nous ?</a:t>
            </a:r>
          </a:p>
          <a:p>
            <a:pPr lvl="2" indent="0">
              <a:spcBef>
                <a:spcPts val="1200"/>
              </a:spcBef>
              <a:buNone/>
              <a:tabLst>
                <a:tab pos="287338" algn="l"/>
                <a:tab pos="8001000" algn="r"/>
              </a:tabLst>
            </a:pPr>
            <a:r>
              <a:rPr lang="fr-FR" sz="1000" dirty="0"/>
              <a:t>© 1993 David Durham / LTC 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Compte les bienfaits de Dieu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94347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1.	Quand le vol de la tempête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Vient assombrir ton ciel bleu,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Au lieu de baisser la tête,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Compte les bienfaits de Dieu.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2.	Quand sur la route glissante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Tu chancelles sous ta croix,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Pense à cette main puissante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Qui t’a béni tant de fois.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3.	Si tu perds dans le voyage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Plus d'un cher et doux trésor,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Pense au divin héritage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Qui là-haut te reste encore.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4.	Bénis donc, bénis sans cesse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Ce Père qui, chaque jour,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Répand sur toi la richesse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De son merveilleux amour.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419600" cy="120491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CH" altLang="fr-FR" i="1">
                <a:ea typeface="ＭＳ Ｐゴシック" charset="-128"/>
              </a:rPr>
              <a:t>Compte les bienfaits de Dieu,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Mets-les tous devant tes yeux,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Tu verras, en adorant, 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Combien le nombre en est grand.</a:t>
            </a:r>
            <a:endParaRPr lang="fr-FR" altLang="fr-FR" i="1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a montré son amour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62563"/>
          </a:xfrm>
        </p:spPr>
        <p:txBody>
          <a:bodyPr/>
          <a:lstStyle/>
          <a:p>
            <a:pPr marL="896938" lvl="1" indent="0"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Dieu a montré son amour pour nous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envoyant son Fils dans le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a montré son amour pour nous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est venu, nous vivons par lui.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l’aimons, car il nous a aimés le premier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Et par son œuvre, nous sommes justes et saints,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Parfaits devant Dieu, semblables à Christ.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Maintenant, plus de condamnation,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lui-m</a:t>
            </a:r>
            <a:r>
              <a:rPr lang="fr-FR" altLang="ja-JP" dirty="0">
                <a:ea typeface="ＭＳ Ｐゴシック" charset="-128"/>
              </a:rPr>
              <a:t>ême intercède pour nous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Car Dieu nous aime, il est notre Père,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il prend soin de nous chaque jour.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nous promet sa joie et sa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L’éternité de joie avec lui !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Dieu a tant, tant et tant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aimé le monde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unique,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Jésus.	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Si tu crois cela, tu ne périras pas,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Mais tu auras la vie éternelle.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Oui, si tu crois cela, tu ne périras pas,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Mais tu auras la vie éternelle !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unique,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Jésus.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Digne Seigneur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480989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1. Seigneur Jésus, Seigneur, tu es digne,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 de recevoir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 à toi, Dieu Créateur.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 terre, l'univers entier, tout t’appartient,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Tu crées, tu aimes et soutiens,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Tout pour ta gloire, ta joie, ta grandeur.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Digne, digne Seigneur.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2.	Seigneur Jésus, toi, l'Agneau de Dieu,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Toi seul peut recevoir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Puissance et richesse,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Sagesse et bénédiction.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Par ton sang tu as racheté ta création ;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Langues, tribus et nations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Tous chantent de joie, chantent ta gloire ;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Digne, digne Seigneur.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287338" algn="l"/>
                <a:tab pos="8001000" algn="r"/>
              </a:tabLst>
            </a:pPr>
            <a:r>
              <a:rPr lang="fr-FR" sz="1000" dirty="0"/>
              <a:t>© 1963 Harry Fox Music / Small Stone Media/Small Stone Media / LTC © Traduction 1986 JEM / LTC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Entends mon cœur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5636928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	Comment expliquer et comment décrire un amour si grand, si puissant,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que rien ne peut le contenir ?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Tu sais mes espoirs, Seigneur, tu sais mes craintes,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mes mots sont bien trop petits pour dire tout l'amour que j'ai pour toi.</a:t>
            </a:r>
          </a:p>
          <a:p>
            <a:pPr marL="190500" lvl="1" indent="0">
              <a:lnSpc>
                <a:spcPct val="85000"/>
              </a:lnSpc>
              <a:spcBef>
                <a:spcPct val="5000"/>
              </a:spcBef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Alors entends mon cœur, mon esprit qui te loue,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Entends le chant d'amour d'un enfant racheté.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Je prendrai mes faibles mots pour te dire quel Dieu merveilleux tu es,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Mais je ne pourrai pas te dire combien je t'aime ; alors entends mon cœur.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 Si tout comme la pluie les mots pouvaient couler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si j'avais l'éternité, je ne pourrais pas l'exprimer,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Mais dans les battements de mon cœur tu m'entendras toujours :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"Merci pour la vie, pour la vérité et pour le chemin".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</a:t>
            </a:r>
            <a:r>
              <a:rPr lang="fr-CH" altLang="fr-FR" sz="1800" i="1" dirty="0">
                <a:ea typeface="ＭＳ Ｐゴシック" charset="-128"/>
              </a:rPr>
              <a:t>Alors entends mon cœur…</a:t>
            </a:r>
            <a:endParaRPr lang="fr-CH" altLang="fr-FR" sz="18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Comment expliquer et comment décrire un amour si grand, si puissant,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que rien ne peut contenir ?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Tu sais nos espoirs, Seigneur, tu sais nos craintes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nos mots sont bien trop  petits pour dire tout l'amour que nous avons.</a:t>
            </a:r>
          </a:p>
          <a:p>
            <a:pPr marL="0" indent="0">
              <a:lnSpc>
                <a:spcPct val="85000"/>
              </a:lnSpc>
              <a:spcBef>
                <a:spcPct val="0"/>
              </a:spcBef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i="1" dirty="0">
                <a:ea typeface="ＭＳ Ｐゴシック" charset="-128"/>
              </a:rPr>
              <a:t>	Alors entends nos cœurs, nos esprits qui te louent, 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Entends le chant d'amour de tous tes rachetés.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Nous prendrons nos faibles mots pour te dire quel Dieu merveilleux tu es, 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Non nous ne pourrons pas te dire tout notre amour ; alors entends nos cœurs.</a:t>
            </a:r>
          </a:p>
          <a:p>
            <a:pPr marL="838200" lvl="2" indent="0">
              <a:lnSpc>
                <a:spcPct val="85000"/>
              </a:lnSpc>
              <a:spcBef>
                <a:spcPts val="600"/>
              </a:spcBef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FR" sz="800" dirty="0"/>
              <a:t>© 1997 Mercy </a:t>
            </a:r>
            <a:r>
              <a:rPr lang="fr-FR" sz="800" dirty="0" err="1"/>
              <a:t>Publishing</a:t>
            </a:r>
            <a:r>
              <a:rPr lang="fr-FR" sz="800" dirty="0"/>
              <a:t> / </a:t>
            </a:r>
            <a:r>
              <a:rPr lang="fr-FR" sz="800" dirty="0" err="1"/>
              <a:t>Copycare</a:t>
            </a:r>
            <a:r>
              <a:rPr lang="fr-FR" sz="800" dirty="0"/>
              <a:t> / LTC © Traduction 1998 JEM / LTC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Envie d’écouter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5170646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l'envie d'écouter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Donne-moi un cœur pour écouter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Mets en moi le silence, le silence qui reçoit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la sagesse est d'écouter.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Mon oreille est assourdie par tous les bruits de la vie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Trop chargé, mon cœur est encombré par tant de soucis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Fais de moi celui qui sait se taire pour laisser parler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 celui qui reçoit l'autre en lui faisant place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r>
              <a:rPr lang="fr-FR" altLang="fr-FR" sz="1000" dirty="0">
                <a:ea typeface="ＭＳ Ｐゴシック" charset="-128"/>
              </a:rPr>
              <a:t>	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Ésa</a:t>
            </a:r>
            <a:r>
              <a:rPr lang="fr-FR" altLang="ja-JP" dirty="0">
                <a:ea typeface="ＭＳ Ｐゴシック" charset="-128"/>
              </a:rPr>
              <a:t>ïe 53</a:t>
            </a:r>
            <a:endParaRPr lang="fr-FR" altLang="fr-FR" dirty="0">
              <a:ea typeface="ＭＳ Ｐゴシック" charset="-128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534400" cy="5355312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Certainement tu as porté nos maladies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tu t’es chargé de nos douleurs.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Alors que nous pensions que Dieu t’avait puni,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Frappé, humilié, abandonné…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Mais c’est pour nos péchés que tu as été percé,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 nos fautes que tu as été brisé.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châtiment qui nous donne la paix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retombé sur toi, Seigneur Jésus,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c’est par tes blessures que nous sommes guéris,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nous voulons te dire merci,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c’est pour nos péchés que tu as été percé,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 nos fautes que tu as été brisé.</a:t>
            </a:r>
          </a:p>
          <a:p>
            <a:pPr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Et en ce jour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22" y="1456521"/>
            <a:ext cx="9113077" cy="472437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Et en ce jour, tout genou pliera, toute langue dira :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Christ est Seigneur, Vainqueur de la mort à tout jamais.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en ce jour tout le monde verra, et tout l’univers le connaîtra 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Jésus est Seigneur à tout jamais.</a:t>
            </a:r>
          </a:p>
          <a:p>
            <a:pPr marL="806450" lvl="1" indent="0">
              <a:buFont typeface="Wingdings" charset="2"/>
              <a:buNone/>
              <a:tabLst>
                <a:tab pos="7175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Tous verront sa force et sa puissance,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sa gloire couvrira tout l’univers.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Son royaume s’étendra à tous les peuples.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Notre Roi des rois régnera sur tout l’univers.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Et en ce jour, tous se réjouiront, car la voix de Dieu proclamera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Son royaume sur Jérusalem.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en ce jour chacun le louera, toute création l’exaltera 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Christ ressuscité est le Seigneur.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Serious</a:t>
            </a:r>
            <a:r>
              <a:rPr lang="fr-FR" sz="1000" dirty="0"/>
              <a:t> Music UK Ltd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Attaché à la croix pour moi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35088"/>
            <a:ext cx="5334000" cy="5426075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Quel Sauveur merveilleux je possède !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s'est sacrifié pour moi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sa vie innocente il cède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mourir sur l'infâme bois.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Il renonce à la gloire céleste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le plan rédempteur de Dieu.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L'apparence est la plus modeste,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Ô quel prix pour me rendre heureux. 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3.	Maltraité, innocent, pour ma vie,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mes iniquités brisé,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chargé de mes maladies,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mourut pour guérir, sauver. 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4.	Le salut accompli pour ses frères,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Sauveur se rendit au ciel.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revient ! Ô profond mystère,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bonheur sera éternel.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1355725"/>
            <a:ext cx="3657600" cy="161607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i="1" dirty="0">
                <a:ea typeface="ＭＳ Ｐゴシック" charset="-128"/>
              </a:rPr>
              <a:t>Attaché à la croix pour moi,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Attaché à la croix pour moi,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Il a pris mon péché,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Il m'a délivré,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Attaché à la croix pour moi.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Fixant les yeux sur Jésus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32453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sz="2000" dirty="0">
                <a:ea typeface="ＭＳ Ｐゴシック" charset="-128"/>
              </a:rPr>
              <a:t>Si je regarde à moi,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Ce que je fais parfois,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Il n'y a souvent que honte,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Crainte et découragement.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Si je regarde aux autres,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Que de déceptions, parfois …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Donne-moi, ô Seigneur,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De fixer les yeux sur toi,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t'es donné pour me sauver,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peux m'approcher du Père,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suis parfait,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peux ne pas pécher,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aimes tous mes frères et sœurs,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t'es donné pour eux.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Courons avec patience la course qui est devant nous,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Fixant les yeux, fixant les yeux sur Jésus.</a:t>
            </a:r>
            <a:br>
              <a:rPr lang="fr-CH" altLang="fr-FR" sz="2000" dirty="0">
                <a:ea typeface="ＭＳ Ｐゴシック" charset="-128"/>
              </a:rPr>
            </a:b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Gr</a:t>
            </a:r>
            <a:r>
              <a:rPr lang="fr-FR" altLang="ja-JP" dirty="0">
                <a:ea typeface="ＭＳ Ｐゴシック" charset="-128"/>
              </a:rPr>
              <a:t>âce admirable</a:t>
            </a:r>
            <a:endParaRPr lang="fr-FR" altLang="fr-FR" dirty="0">
              <a:ea typeface="ＭＳ Ｐゴシック" charset="-128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526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1.	Grâce admirable ! Malgré notre indignité,	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Fruit de l’œuvre de Christ, je suis libéré.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Grâce admirable ! Maintenant je peux changer,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Purifié et lavé de tous mes péchés.</a:t>
            </a:r>
          </a:p>
          <a:p>
            <a:pPr marL="717550" lvl="1" indent="0">
              <a:lnSpc>
                <a:spcPct val="90000"/>
              </a:lnSpc>
              <a:buFont typeface="Wingdings" charset="2"/>
              <a:buNone/>
              <a:tabLst>
                <a:tab pos="627063" algn="l"/>
                <a:tab pos="717550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Je donne ma vie,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Tout ce que je suis,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À mon Sauveur, Jésus-Christ.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Prends toute ma vie,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Qu’elle soit ton fruit,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en as payé le prix.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2.	Don de ta vie, preuve de l’amour parfait,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Tu meurs pour mon pardon, souffrant l’abandon.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Don de ta vie : je renais pour te servir,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Tu me donnes espérance et vraie liberté ! </a:t>
            </a: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Histoire d’amour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Un amour plus profond que les grands océans,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bien plus haut que le ciel infini,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qui dépasse tous les horizons,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Cet amour, c’est le tien pour les hommes.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Cet amour t’a poussé à venir près de nous ;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es venu comme un enfant,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Pour que nous comprenions combien tu nous aimais :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Seigneur, ton amour est si grand 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si profond, si haut et si large 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Jésus, ton amour pénètre nos cœurs,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Reçois le nôtre en retour.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est beau de louer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Il est beau de louer le Seigneur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chanter en l'honneur de ton nom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D'annoncer au matin ta bonté,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pendant les nuits ta fidélité.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me réjouis par tes œuvres, ô Éternel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je chante avec allégresse l'ouvrage de tes mains.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tes œuvres sont grandes, ô Éternel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tes œuvres sont grandes, que tes pensées sont profondes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louer le Seigneur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chanter en l'honneur de ton nom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D'annoncer au matin ta bonté,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pendant les nuits ta fidélité. (x 2)</a:t>
            </a:r>
          </a:p>
          <a:p>
            <a:pPr marL="838200" lvl="2" indent="0">
              <a:buNone/>
            </a:pPr>
            <a:r>
              <a:rPr lang="fr-FR" sz="1000" dirty="0"/>
              <a:t>© 1976 Louise Aubry / LTC 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J’ai soif de ta présence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9911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J'ai soif de ta présence,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Divin chef de ma foi.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Dans ma faiblesse immense,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Des ennemis dans l'ombre,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Rôdent autour de moi.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Accablé par le nombre,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3.	Pendant les jours d'orage,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D'obscurité, d'effroi,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Quand faiblit mon courage,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4.	O Jésus, ta présence,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C'est la vie et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La paix dans la souffrance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la vie à jamais.</a:t>
            </a:r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207327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Chaque jour à chaque heure,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Oh ! j'ai besoin de toi.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Viens, Jésus, et demeure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Auprès de moi.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sais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5334000" cy="508344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Je ne sais pourquoi dans sa grâce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m'a tant aimé,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Pourquoi par son sang il efface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 dette, mon péché.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ne sais comment la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Éclaire tout mon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Comment je compris ma misère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reçus mon Sauveur.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Je ne sais quelle est la mesure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joie et de douleur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pour moi faible créature,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Réserve mon Sauveur.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4.	Je ne sais quand de la victoire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L'heure enfin sonnera,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l'Agneau, l’Époux, dans sa gloire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Avec lui me prendra.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419600" cy="222567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Mais je sais qu'en lui j'ai la vie,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m'a sauvé dans son amour 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Et, gardé par sa main meurtrie,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J'attends l'heure de son retour.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suis né pour te louer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94723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Je suis né pour te louer,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glorifier ton nom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En toutes circonstances,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Apprendre à te dire merci.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t'aimer,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t'adorer, mon Dieu,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Obéir à ta voix,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fais pour toi.</a:t>
            </a:r>
          </a:p>
          <a:p>
            <a:pPr marL="838200" lvl="2" indent="0">
              <a:buNone/>
            </a:pPr>
            <a:r>
              <a:rPr lang="fr-FR" sz="900" dirty="0"/>
              <a:t>© 1986 </a:t>
            </a:r>
            <a:r>
              <a:rPr lang="fr-FR" sz="900" dirty="0" err="1"/>
              <a:t>Integrity's</a:t>
            </a:r>
            <a:r>
              <a:rPr lang="fr-FR" sz="900" dirty="0"/>
              <a:t> Hosanna Music / Small Stone Media / LTC © Traduction 1990 Chris Christensen / LTC</a:t>
            </a:r>
            <a:br>
              <a:rPr lang="fr-CH" altLang="fr-FR" sz="900" dirty="0">
                <a:ea typeface="ＭＳ Ｐゴシック" charset="-128"/>
              </a:rPr>
            </a:br>
            <a:endParaRPr lang="fr-CH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215336" cy="1079500"/>
          </a:xfrm>
        </p:spPr>
        <p:txBody>
          <a:bodyPr/>
          <a:lstStyle/>
          <a:p>
            <a:r>
              <a:rPr lang="fr-FR" altLang="fr-FR" sz="3200" dirty="0">
                <a:ea typeface="ＭＳ Ｐゴシック" charset="-128"/>
              </a:rPr>
              <a:t>Je veux chanter de tout mon cœur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755148"/>
          </a:xfrm>
        </p:spPr>
        <p:txBody>
          <a:bodyPr/>
          <a:lstStyle/>
          <a:p>
            <a:pPr lvl="1" indent="0">
              <a:buFont typeface="Wingdings" charset="2"/>
              <a:buNone/>
              <a:tabLst>
                <a:tab pos="6375400" algn="l"/>
              </a:tabLst>
            </a:pPr>
            <a:r>
              <a:rPr lang="fr-FR" altLang="fr-FR" dirty="0">
                <a:ea typeface="ＭＳ Ｐゴシック" charset="-128"/>
              </a:rPr>
              <a:t>Je veux chanter de tout mon cœur,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que j'aime le Seigneur.	)</a:t>
            </a:r>
          </a:p>
          <a:p>
            <a:pPr marL="0" indent="0">
              <a:buFont typeface="Wingdings" charset="2"/>
              <a:buNone/>
              <a:tabLst>
                <a:tab pos="6375400" algn="l"/>
              </a:tabLst>
            </a:pPr>
            <a:r>
              <a:rPr lang="fr-FR" altLang="fr-FR" dirty="0">
                <a:ea typeface="ＭＳ Ｐゴシック" charset="-128"/>
              </a:rPr>
              <a:t>Il est grand et merveilleux,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puissant le Roi des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le Créateur de toute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Fils de Dieu, Prince de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Éternel Seigneur de tout l'univers,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Roi des rois qui règne pour toujours.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pourquoi je veux chanter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mon Sauveur dès maintenant.</a:t>
            </a:r>
          </a:p>
          <a:p>
            <a:pPr marL="838200" lvl="2" indent="0">
              <a:buNone/>
              <a:tabLst>
                <a:tab pos="6375400" algn="l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375400" algn="l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J’entre dans tes portes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538163" lvl="1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J'entre dans tes portes, j'entre dans tes parvis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Avec des louanges, devant toi me voici !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Je reconnais ta majesté,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reconnais ta royauté,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El-Shaddaï, Dieu puissant.</a:t>
            </a:r>
          </a:p>
          <a:p>
            <a:pPr marL="538163" lvl="1" indent="0">
              <a:buNone/>
            </a:pPr>
            <a:r>
              <a:rPr lang="fr-CH" altLang="fr-FR" dirty="0">
                <a:ea typeface="ＭＳ Ｐゴシック" charset="-128"/>
              </a:rPr>
              <a:t>J'entre dans tes portes, j'entre dans tes parvis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Avec des louanges, devant toi me voici !</a:t>
            </a:r>
          </a:p>
          <a:p>
            <a:pPr marL="838200" lvl="2" indent="0">
              <a:buNone/>
            </a:pPr>
            <a:r>
              <a:rPr lang="fr-FR" sz="1000" dirty="0"/>
              <a:t>© Mady Ramos / LTC 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le Christ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Jésus le Christ, lumière intérieure,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Ne laisse pas mes ténèbres me parler.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 le Christ, lumière intérieure,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Donne-moi d'accueillir ton amour.</a:t>
            </a:r>
          </a:p>
          <a:p>
            <a:pPr marL="838200" lvl="2" indent="0">
              <a:buNone/>
            </a:pPr>
            <a:r>
              <a:rPr lang="fr-FR" sz="1000" dirty="0"/>
              <a:t>© Ateliers et Presses de Taizé, 71250 Taizé, France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Au calvaire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5562600" cy="5424561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Ils le menèrent comme un brigand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Hors de la ville qu’il aimait,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Ils le clouèrent de coups violents,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Lui qui annonçait la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s’est livré, il n’a rien dit,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En agonie, souffrant.</a:t>
            </a:r>
          </a:p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	Alors sa tête il a baissé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Voici tout est accompli.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ciel, la terre ont tressailli,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Jésus a expiré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Dieu, son Père abandonné,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Payant pour nos péchés. </a:t>
            </a:r>
          </a:p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Comment comprendre amour si grand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Se donnant de lui-même,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Qu’un Dieu si saint et si puissant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Expire en solitaire,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Mourant au bois, bien qu’innocent,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tous portant la peine ? 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447800"/>
            <a:ext cx="4114800" cy="1127125"/>
          </a:xfrm>
        </p:spPr>
        <p:txBody>
          <a:bodyPr/>
          <a:lstStyle/>
          <a:p>
            <a:pPr lvl="1" indent="0">
              <a:lnSpc>
                <a:spcPct val="85000"/>
              </a:lnSpc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Le sang coulant du Calvaire,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Répandu sur nos cœurs,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Enlève chagrin et misère,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Purifie le pécheur.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mon Ma</a:t>
            </a:r>
            <a:r>
              <a:rPr lang="fr-FR" altLang="ja-JP">
                <a:ea typeface="ＭＳ Ｐゴシック" charset="-128"/>
              </a:rPr>
              <a:t>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806450" lvl="1" indent="0">
              <a:buFont typeface="Wingdings" charset="2"/>
              <a:buNone/>
              <a:tabLst>
                <a:tab pos="717550" algn="l"/>
                <a:tab pos="485616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Quelle gr</a:t>
            </a:r>
            <a:r>
              <a:rPr lang="fr-CH" altLang="ja-JP" dirty="0">
                <a:ea typeface="ＭＳ Ｐゴシック" charset="-128"/>
              </a:rPr>
              <a:t>âce et quelle joie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Quel amour et quelle paix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Tu me prends, tu me connais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Tu me portes dans tes bras.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CH" altLang="ja-JP" dirty="0">
                <a:ea typeface="ＭＳ Ｐゴシック" charset="-128"/>
              </a:rPr>
              <a:t>1.	Je veux t’aimer, te connaître,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Toi, Jésus, toi mon Sauveur,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T’avoir pour Ami et pour Maître,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Me reposer sur ton cœur.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Jour après jour tu me donnes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mes péchés ton pardon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guides mes pas, tu couronnes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Mon chemin par ta maison.</a:t>
            </a:r>
          </a:p>
          <a:p>
            <a:pPr marL="838200" lvl="2" indent="0"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Christ est Seigneur</a:t>
            </a:r>
          </a:p>
        </p:txBody>
      </p:sp>
      <p:sp>
        <p:nvSpPr>
          <p:cNvPr id="13926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73387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 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Paroles magnifiques,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Profonde vérité !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Sur terre et dans les lieux très hauts 	) (x 2)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Christ est Seigneur. 	)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	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L'Esprit qui nous anime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Le dit à notre esprit,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Et toute chair attestera 	) (x 2) 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 	Que Jésus est Seigneur. 	)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Parole qui subsiste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Jusqu'à la fin des temps.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Les siècles mêmes sont soumis 	)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À la loi du Seigneur. 	) 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4.	Que s'élèvent nos voix,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Qu'en saintes harmonies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Soit célébré son Nom.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Chantons ce thème merveilleux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Qui jaillit en nos cœurs,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Ce chant sublime et glorieux :	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Christ est Seigneur !	</a:t>
            </a:r>
          </a:p>
          <a:p>
            <a:pPr marL="838200" lvl="2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Christ règne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89902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 	De son trône de clarté,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De son ciel de pureté,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Jésus-Christ est descendu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Jusqu'à nous, pécheurs perdus.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De toujours, il était Dieu,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Roi de la terre et des cieux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Mais, se dépouillant de tout,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Jésus vint mourir pour nous.</a:t>
            </a:r>
          </a:p>
          <a:p>
            <a:pPr lvl="1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JESUS CHRIST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(Jésus Christ)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EST SEIGNEUR 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(est Seigneur).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sorti du tombeau,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Seigneur.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genou fléchira,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Toute langue confessera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Jésus est Seigneur !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489364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Il était l'Éternel Roi,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Mais renonçant à ses droits,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En simple homme, en serviteur, 	Jésus vint vers nous, pécheurs.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Bien que Fils, Jésus apprit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Par les choses qu'il souffrit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Jusqu'à la mort de la croix 	L'obéissance et la foi. </a:t>
            </a:r>
          </a:p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 	Jésus s'est humilié ;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Aussi Dieu l'a couronné,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Dans le ciel l'a fait asseoir 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Sur son trône en tout pouvoir,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Afin qu'au nom de Jésus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Tout genou soit abattu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que dans tout l'univers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Résonne un puissant concert :</a:t>
            </a:r>
          </a:p>
          <a:p>
            <a:pPr marL="838200" lvl="2" indent="0">
              <a:buNone/>
              <a:tabLst>
                <a:tab pos="279400" algn="l"/>
                <a:tab pos="8001000" algn="r"/>
              </a:tabLst>
            </a:pPr>
            <a:r>
              <a:rPr lang="fr-FR" sz="1000" dirty="0"/>
              <a:t>© Christian </a:t>
            </a:r>
            <a:r>
              <a:rPr lang="fr-FR" sz="1000" dirty="0" err="1"/>
              <a:t>Glardon</a:t>
            </a:r>
            <a:r>
              <a:rPr lang="fr-FR" sz="1000" dirty="0"/>
              <a:t>, avec autorisation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Joie, joie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56966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Joie, joie, mon cœur est plein de joie !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Joie, joie, mon cœur est plein de joie,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 vit à jamais en moi.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Mon cœur chante plein de joie : Alléluia !</a:t>
            </a: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Jour de joie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Jour de joie, jour de victoire,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étend sa main d'en-haut,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Me retire des grandes eaux.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me saisit et me délivre.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L’Éternel est mon appui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Devant tous mes ennemis.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se lève avec éclat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il marche devant moi.</a:t>
            </a:r>
          </a:p>
          <a:p>
            <a:pPr marL="838200" lvl="2" indent="0">
              <a:buNone/>
            </a:pPr>
            <a:r>
              <a:rPr lang="fr-FR" sz="1000" dirty="0"/>
              <a:t>© Mady Ramos / LTC 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Seigneur m’aime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894263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1. 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Bonheur suprême,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est amour !</a:t>
            </a:r>
          </a:p>
          <a:p>
            <a:pPr marL="0" lvl="1" indent="0">
              <a:buSzTx/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Je redirai toujours : 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est amour !</a:t>
            </a:r>
            <a:endParaRPr lang="fr-FR" altLang="fr-FR" sz="24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2. En sacrifice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À la justice,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En sacrifice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vint s'offrir.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544830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3. Le poids immense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De mon offense,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Le poids immense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Tomba sur Lui.</a:t>
            </a:r>
          </a:p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4. Sur le Calvaire, 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Loin de son Père,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Sur le Calvaire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Il vint mourir.</a:t>
            </a:r>
          </a:p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5. À toi la gloire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Et la victoire,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À toi la gloire,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Agneau de Dieu !</a:t>
            </a:r>
          </a:p>
          <a:p>
            <a:pPr marL="365125" indent="-365125">
              <a:buFont typeface="Wingdings" charset="2"/>
              <a:buNone/>
            </a:pPr>
            <a:endParaRPr lang="fr-FR" altLang="fr-FR" sz="24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Les cieux proclament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Les cieux proclament la gloire du Ressuscité.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n'est égal à la beauté du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jamais il sera l'Agneau sur le trône.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fléchis le genou pour l'adorer, lui seul.</a:t>
            </a:r>
          </a:p>
          <a:p>
            <a:pPr marL="0" indent="0">
              <a:buFont typeface="Wingdings" charset="2"/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Je veux chanter la gloire du Ressuscité.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L’Agneau immolé nous a rachetés pour Dieu.</a:t>
            </a:r>
            <a:br>
              <a:rPr lang="fr-FR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 jamais tu seras l'Agneau sur le trône.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fléchis le genou pour t'adorer, toi seul.</a:t>
            </a:r>
          </a:p>
          <a:p>
            <a:pPr marL="838200" lvl="2" indent="0"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sz="1000" dirty="0"/>
              <a:t>© 1987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1988 LTC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Majesté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1832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Majesté, à lui la majesté,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Jésus soient louange, honneur et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Majesté, suprême autorité,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Du haut des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Son règne vient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tous les siens.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Exaltons et célébrons le nom de Jésus,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Glorifions et proclamons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Jésus-Christ, le Roi.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Majesté, à lui la majesté,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notre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Christ le Sauveur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Règne en Seigneur.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900" dirty="0"/>
              <a:t>© 1981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Marche dans la plaine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2000"/>
            <a:ext cx="8763000" cy="367793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Marche dans la plaine, marche dans le vent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ta vie sois pleine de musique et de chants !</a:t>
            </a:r>
          </a:p>
          <a:p>
            <a:pPr marL="3175"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Oui, l'Eternel gardera ton départ et ton arrivée, c'est vrai.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il veillera sur toi, lui qui ne sommeille jamais.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Marche dans la plaine, ne t’arrête pas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ta vie soit pleine de labeurs et de joie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Si ton pied chancelle, surtout n’oublie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notre Dieu veille sur chacun de nos pas. 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Dieu, par quel amour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61664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Mon Dieu, par quel amour tu paies un si grand prix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moi, pour que je sois libéré.</a:t>
            </a:r>
          </a:p>
          <a:p>
            <a:pPr marL="896938" lvl="1" indent="0">
              <a:buSzTx/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Oh ! Quel amour et quel sacrifice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Fils de Dieu s'est donné.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moi Il paie et pour moi Il meurt,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je vis, en lui, je vis.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Tu meurs, abandonné, tout seul et méprisé.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sang ainsi versé, coule pour moi.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Reçois l'amour du Christ ; il vient comme un torrent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Laver tout ton péché, tu vivras.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Make</a:t>
            </a:r>
            <a:r>
              <a:rPr lang="fr-FR" sz="1000" dirty="0"/>
              <a:t> </a:t>
            </a:r>
            <a:r>
              <a:rPr lang="fr-FR" sz="1000" dirty="0" err="1"/>
              <a:t>Way</a:t>
            </a:r>
            <a:r>
              <a:rPr lang="fr-FR" sz="1000" dirty="0"/>
              <a:t> Music / Small Stone Media / LTC © Traduction 1990 LTC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Avec toi, Seigneur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312223"/>
          </a:xfrm>
        </p:spPr>
        <p:txBody>
          <a:bodyPr/>
          <a:lstStyle/>
          <a:p>
            <a:pPr marL="573088" lvl="1" indent="3175">
              <a:lnSpc>
                <a:spcPct val="9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Avec toi, Seigneur, tous ensemble,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voici joyeux et sûrs de ton amour.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as rassemblés dans la joie de ta présence,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c’est toi qui nous unis.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C’est toi qui nous unis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ton amour a fait de nous des frères.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Ô Christ ressuscité,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chantons la vie que tu nous donnes.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Venus à ton appel,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voulons entendre ta parole.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Les mains tendues vers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venons t’offrir notre prière.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Michelle </a:t>
            </a:r>
            <a:r>
              <a:rPr lang="fr-FR" sz="1000" dirty="0" err="1"/>
              <a:t>Debaisieux</a:t>
            </a:r>
            <a:endParaRPr lang="fr-FR" sz="1000" dirty="0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seul abri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07278"/>
            <a:ext cx="8534400" cy="545072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toi, je m'appuie sur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ma faiblesse, le Seigneur me rend fort.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toi, je m'appuie sur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ma faiblesse, le Seigneur me rend fort.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900" dirty="0"/>
              <a:t>© 1981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Né de la poussière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600200"/>
            <a:ext cx="4495800" cy="4308871"/>
          </a:xfrm>
        </p:spPr>
        <p:txBody>
          <a:bodyPr/>
          <a:lstStyle/>
          <a:p>
            <a:pPr marL="363538" indent="-363538">
              <a:lnSpc>
                <a:spcPct val="90000"/>
              </a:lnSpc>
              <a:buFont typeface="Times" charset="0"/>
              <a:buNone/>
              <a:tabLst>
                <a:tab pos="37623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1.	Né de la poussière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Et d'éternité,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J'ai vu la lumière,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Elle m'a racheté.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Et le cœur avide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De vraie liberté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J'ai suivi ce guide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Nommé "Vérité".</a:t>
            </a:r>
          </a:p>
          <a:p>
            <a:pPr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340518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Il est la Vérité,	)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le Chemin et la Vie,	) (x 2)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On ne vient au Père	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que par lui.	)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5035225"/>
          </a:xfrm>
        </p:spPr>
        <p:txBody>
          <a:bodyPr/>
          <a:lstStyle/>
          <a:p>
            <a:pPr marL="363538" indent="-363538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	Ton regard s'étonne,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Tu ne comprends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Un roi qui pardonne,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Ça n’existe pas,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Un roi qui s'incline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Devant ses sujets,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Couronné d'épines...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À toi de juger ! </a:t>
            </a:r>
          </a:p>
          <a:p>
            <a:pPr lvl="1" indent="0">
              <a:lnSpc>
                <a:spcPct val="90000"/>
              </a:lnSpc>
              <a:buNone/>
              <a:tabLst>
                <a:tab pos="376238" algn="l"/>
                <a:tab pos="340518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Il est la Vérité,	)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le Chemin et la Vie,	) (x 2)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On ne vient au Père 	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que par lui.	)</a:t>
            </a:r>
          </a:p>
          <a:p>
            <a:pPr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Noël </a:t>
            </a:r>
            <a:r>
              <a:rPr lang="fr-FR" sz="1000" dirty="0" err="1"/>
              <a:t>Chefneux</a:t>
            </a:r>
            <a:endParaRPr lang="fr-FR" altLang="fr-FR" sz="1000" dirty="0">
              <a:ea typeface="ＭＳ Ｐゴシック" charset="-128"/>
            </a:endParaRPr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t’adorons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3523529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77168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Nous t'adorons, ô Père, dans ton temple,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t'adorons en esprit et en vérité.	)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habites nos louanges,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t'adorons en esprit et en vérité.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un jour près de toi vaut mieux que mille ailleurs,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désire habiter dans ton temple.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un jour près de toi vaut mieux que mille ailleurs,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désire habiter dans ta maison, Seigneur.	)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77168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Je désire habiter dans ta maison, Seigneur. (x 2)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1991 Corinne Lafitte / LTC 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te remercions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0469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te remercions, notre Dieu,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que tu donnes chaque jour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Cette nourriture, ce repas.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voulons te rendre gloire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remercions, notre Dieu,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que tu donnes chaque jour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Cette nourriture, ce repas.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Louange et gloire à toi !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>
                <a:ea typeface="ＭＳ Ｐゴシック" charset="-128"/>
              </a:rPr>
              <a:t>Ô Dieu, crée en moi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Renouvelle en moi un esprit bien disposé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</a:p>
          <a:p>
            <a:pPr lvl="2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1980 Jeunesse en Mission / LTC 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>
                <a:ea typeface="ＭＳ Ｐゴシック" charset="-128"/>
              </a:rPr>
              <a:t>Ô Jésus, tendre Maître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80035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ja-JP" sz="2200">
                <a:ea typeface="ＭＳ Ｐゴシック" charset="-128"/>
              </a:rPr>
              <a:t>1.	Ô</a:t>
            </a:r>
            <a:r>
              <a:rPr lang="fr-FR" altLang="fr-FR" sz="2200">
                <a:ea typeface="ＭＳ Ｐゴシック" charset="-128"/>
              </a:rPr>
              <a:t> Jésus, tendre Maître,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Tu dis : « Venez à moi,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Apprenez à connaître,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À écouter ma voix.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Car mon joug est facile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Et mon fardeau léger. »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Oh ! quel repos tranquille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Près de toi, bon berger.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 sz="2200">
              <a:ea typeface="ＭＳ Ｐゴシック" charset="-128"/>
            </a:endParaRPr>
          </a:p>
        </p:txBody>
      </p:sp>
      <p:sp>
        <p:nvSpPr>
          <p:cNvPr id="15360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19600" cy="3631763"/>
          </a:xfrm>
        </p:spPr>
        <p:txBody>
          <a:bodyPr/>
          <a:lstStyle/>
          <a:p>
            <a:pPr marL="363538" indent="-363538">
              <a:buFont typeface="Wingdings" charset="2"/>
              <a:buNone/>
            </a:pPr>
            <a:r>
              <a:rPr lang="fr-FR" altLang="ja-JP" sz="2200" dirty="0">
                <a:ea typeface="ＭＳ Ｐゴシック" charset="-128"/>
              </a:rPr>
              <a:t>2.	Ô</a:t>
            </a:r>
            <a:r>
              <a:rPr lang="fr-FR" altLang="fr-FR" sz="2200" dirty="0">
                <a:ea typeface="ＭＳ Ｐゴシック" charset="-128"/>
              </a:rPr>
              <a:t> que ta paix profonde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Demeure en nous, Seigneur,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Paix que jamais le monde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Ne donne à notre cœur.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Ni peine, ni souffrance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Ne troubleront la paix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Que donnent ta présence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ton amour parfait.</a:t>
            </a:r>
          </a:p>
          <a:p>
            <a:pPr marL="1201738" lvl="2" indent="-363538">
              <a:buNone/>
            </a:pPr>
            <a:r>
              <a:rPr lang="fr-FR" dirty="0"/>
              <a:t>© EBLC</a:t>
            </a:r>
            <a:endParaRPr lang="fr-FR" altLang="fr-FR" dirty="0">
              <a:ea typeface="ＭＳ Ｐゴシック" charset="-128"/>
            </a:endParaRPr>
          </a:p>
          <a:p>
            <a:pPr marL="363538" indent="-363538"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Oui, je veux te louer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74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ce nouveau matin,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le soleil, le pain,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la joie que tu donnes à tous tes enfants.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ce que tu me dis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 tous les beaux récits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je trouve dans ton livre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un jour sur la croix,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t’es donné pour moi,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as tout supporté pour me pardonner.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Pardon, Seigneur, pardon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84784"/>
            <a:ext cx="5257800" cy="5447645"/>
          </a:xfrm>
          <a:noFill/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notre orgueil, nos résistances ; 	Viens enlever nos suffisances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chasser notre arrogance.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toutes nos pensées impures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changer nos cœurs si durs,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Nos raisonnements obscurs.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tant de paroles mauvaises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adoucir nos mots, nos lèvres,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que nos querelles s'apaisent.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toujours garder rancune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changer notre amertume,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Transformer notre attitude.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1999 Sylvain </a:t>
            </a:r>
            <a:r>
              <a:rPr lang="fr-FR" sz="1000" dirty="0" err="1"/>
              <a:t>Freymond</a:t>
            </a:r>
            <a:r>
              <a:rPr lang="fr-FR" sz="1000" dirty="0"/>
              <a:t> / LTC </a:t>
            </a: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484784"/>
            <a:ext cx="3962400" cy="3016210"/>
          </a:xfrm>
          <a:noFill/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Ô relève-nous,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tombés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bas.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relève-nous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et ton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Aie pitié de nous,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nous humilions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toi.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Pourquoi l’ont-ils arr</a:t>
            </a:r>
            <a:r>
              <a:rPr lang="fr-FR" altLang="ja-JP">
                <a:ea typeface="ＭＳ Ｐゴシック" charset="-128"/>
              </a:rPr>
              <a:t>êté ?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59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Pourquoi l'ont-ils arrêté ?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emmené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conduit là-bas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Pourquoi l'ont-ils attaché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tant frappé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le clouer sur la croix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Pourquoi l'ont-ils maltraité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pourquoi l'ont-ils tué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fut-il abandonné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Jésus est ressuscité,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Puis au ciel il est monté,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S’il n’est pas resté sur la croix…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lvl="2">
              <a:lnSpc>
                <a:spcPct val="90000"/>
              </a:lnSpc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Psaume 63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572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Mon âme te recherche,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Elle soupire après toi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Comme après l'onde fraîche,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Elle espère et elle croit.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Dans la chaleur intense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Tout mon être est avide,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attente est immense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Comme en des lieux arides.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Quand dans l'obscurité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médite sur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pense à ta bonté,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cœur s'attache à toi.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Car tu es mon secours,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Ta droite me soutient,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reçois ton amour,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Non je ne craindrai rien.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4572000" cy="1997075"/>
          </a:xfrm>
          <a:noFill/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ta bienveillance, ô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meilleure que la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J'élève mes mains vers les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toi seul je me confie.</a:t>
            </a:r>
          </a:p>
          <a:p>
            <a:pPr marL="914400" lvl="2" indent="38100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</a:t>
            </a:r>
            <a:r>
              <a:rPr lang="fr-FR" altLang="fr-FR" sz="1000" dirty="0" err="1">
                <a:ea typeface="ＭＳ Ｐゴシック" charset="-128"/>
              </a:rPr>
              <a:t>Harmony</a:t>
            </a:r>
            <a:r>
              <a:rPr lang="fr-FR" altLang="fr-FR" sz="1000" dirty="0">
                <a:ea typeface="ＭＳ Ｐゴシック" charset="-128"/>
              </a:rPr>
              <a:t> Musique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toi, Jésus, qui t’es livré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340078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C’est toi, Jésus, qui t’es livré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nous donner la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Par toi nous sommes pardonnés,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Transformés et guéris.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Le pain, Seigneur, que nous mangeons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parle de ton corps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Donné par toi nous le prenons,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Muets devant ta mort.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Le vin, Seigneur, que nous buvons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parle de ton sang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Donné par toi, nous le prenons,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Heureux en t’attendant.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Jésus, nous rappelons ta mort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ton immense amour.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Vivants par toi et rendus forts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t’aimons en retour.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5.	À toi, Seigneur, pour ta victoire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ta résurrection,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toi, Jésus, soit toute gloire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toute adoration.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j’ai vu tes mains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Quand j'ai vu tes mains guérir tant de malades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mains qui rompaient du pain,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nourrir tout autour de toi des milliers d'hommes…</a:t>
            </a:r>
          </a:p>
          <a:p>
            <a:pPr marL="806450" lvl="1" indent="0">
              <a:buFont typeface="Wingdings" charset="2"/>
              <a:buNone/>
              <a:tabLst>
                <a:tab pos="376238" algn="l"/>
                <a:tab pos="3681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Seigneur en retour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Reçois mon amour !	)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Quand j'ai tes pieds saigner de partout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pieds percés par le clou,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sauver tout autour de toi des milliers d'hommes…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Quand j'ai vu tes yeux pleins de pleurs, de larmes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yeux au regard d'amour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Pardonner tout autour de toi des milliers d'hommes…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Et quand j'ai vu ton corps tout meurtri de coups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ton corps vivant malgré tout,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Ressusciter pour toujours des milliers d'hommes…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Philippe Chanson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les montagnes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39814"/>
          </a:xfrm>
        </p:spPr>
        <p:txBody>
          <a:bodyPr/>
          <a:lstStyle/>
          <a:p>
            <a:pPr marL="538163" indent="0">
              <a:buNone/>
              <a:tabLst>
                <a:tab pos="6475413" algn="l"/>
              </a:tabLst>
            </a:pPr>
            <a:r>
              <a:rPr lang="fr-CH" altLang="fr-FR" i="1" dirty="0">
                <a:ea typeface="ＭＳ Ｐゴシック" charset="-128"/>
              </a:rPr>
              <a:t>Quand les montagnes s'éloigneraient,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collines chancelleraient,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montagnes s'éloigneraient,	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Dieu fera tout comme il promet.</a:t>
            </a:r>
          </a:p>
          <a:p>
            <a:pPr marL="0" indent="0">
              <a:buFont typeface="Wingdings" charset="2"/>
              <a:buNone/>
              <a:tabLst>
                <a:tab pos="6475413" algn="l"/>
              </a:tabLst>
            </a:pPr>
            <a:r>
              <a:rPr lang="fr-CH" altLang="fr-FR" dirty="0">
                <a:ea typeface="ＭＳ Ｐゴシック" charset="-128"/>
              </a:rPr>
              <a:t>Mon amour, oui mon amour ne s'éloignera point de toi ;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Mon amour, oui mon amour ne s'éloignera point de toi.</a:t>
            </a:r>
          </a:p>
          <a:p>
            <a:pPr marL="538163" indent="0">
              <a:buNone/>
              <a:tabLst>
                <a:tab pos="6475413" algn="l"/>
              </a:tabLst>
            </a:pPr>
            <a:r>
              <a:rPr lang="fr-CH" altLang="fr-FR" i="1" dirty="0">
                <a:ea typeface="ＭＳ Ｐゴシック" charset="-128"/>
              </a:rPr>
              <a:t>Quand les montagnes s'éloigneraient, 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collines chancelleraient,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montagnes s'éloigneraient,	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Dieu fera tout comme il promet.</a:t>
            </a:r>
          </a:p>
          <a:p>
            <a:pPr marL="838200" lvl="2" indent="0">
              <a:buNone/>
              <a:tabLst>
                <a:tab pos="6475413" algn="l"/>
              </a:tabLst>
            </a:pPr>
            <a:r>
              <a:rPr lang="fr-FR" sz="1000" dirty="0"/>
              <a:t>© 1971 John van den </a:t>
            </a:r>
            <a:r>
              <a:rPr lang="fr-FR" sz="1000" dirty="0" err="1"/>
              <a:t>Hogen</a:t>
            </a:r>
            <a:r>
              <a:rPr lang="fr-FR" sz="1000" dirty="0"/>
              <a:t> / LTC 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475413" algn="l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Qu’as-tu fait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5791741"/>
          </a:xfrm>
        </p:spPr>
        <p:txBody>
          <a:bodyPr/>
          <a:lstStyle/>
          <a:p>
            <a:pPr lvl="1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5468938" algn="r"/>
              </a:tabLst>
            </a:pPr>
            <a:r>
              <a:rPr lang="fr-FR" altLang="fr-FR" sz="1600" dirty="0">
                <a:ea typeface="ＭＳ Ｐゴシック" charset="-128"/>
              </a:rPr>
              <a:t>Qu’as-tu fait pour qu’ils t’aient cloué sur la croix,	)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Qu’as-tu fait pour qu’ils veuillent te tuer ?                 	) x 2</a:t>
            </a: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1. 	Je me souviens, partout tu faisais du bien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guérissais les malades et multipliais les pains,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donnais tout ton amour.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2.	Je me souviens de ces enfants dans tes bras,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Les grandes personnes n’en voulaient pas mais toi tu leur dis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« Laissez-les venir à moi ! »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3.	Je me souviens, un jour tu t’étais fâché,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as renversé les tables des vendeurs dans le temple,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Car c’étaient tous des voleurs !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4.	Je me souviens, tous ces gens autour de toi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Te posaient plein de questions pour voir si tu te trompais,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Mais toi toujours tu savais.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5.	Je me souviens, tu l’as bien dit si souvent,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voulais donner ta vie pour faire de moi ton enfant,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Un enfant du Dieu d’amour,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Seigneur, c’était donc pour ça ! Alors tu</a:t>
            </a:r>
          </a:p>
          <a:p>
            <a:pPr lvl="1" indent="0">
              <a:lnSpc>
                <a:spcPct val="85000"/>
              </a:lnSpc>
              <a:spcBef>
                <a:spcPct val="3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N’as rien fait pour qu’il t’aient cloué sur la croix    )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n’as rien fait pour qu’il veuillent te tuer !           ) x 2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800" dirty="0">
                <a:ea typeface="ＭＳ Ｐゴシック" charset="-128"/>
              </a:rPr>
              <a:t>© </a:t>
            </a:r>
            <a:r>
              <a:rPr lang="fr-FR" altLang="fr-FR" sz="800" dirty="0" err="1">
                <a:ea typeface="ＭＳ Ｐゴシック" charset="-128"/>
              </a:rPr>
              <a:t>Musyfée</a:t>
            </a: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Reconna</a:t>
            </a:r>
            <a:r>
              <a:rPr lang="fr-FR" altLang="ja-JP">
                <a:ea typeface="ＭＳ Ｐゴシック" charset="-128"/>
              </a:rPr>
              <a:t>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1600200"/>
            <a:ext cx="4572000" cy="338772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1. Je reconnais, </a:t>
            </a:r>
            <a:r>
              <a:rPr lang="fr-FR" altLang="ja-JP" sz="1800">
                <a:ea typeface="ＭＳ Ｐゴシック" charset="-128"/>
              </a:rPr>
              <a:t>ô Seigneur,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Que, si souvent insatisfait,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Mon cœur soupire, peine et pleure,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À la recherche de la paix.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Je reconnais, ô Seigneur,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Que là je cache ma souffrance,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Mon amertume, ma rancœur,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Au lieu de vivre en confiance.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Révèle-toi, touche mon cœur,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Au fond de moi, à l’intérieur,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Là où demeurent ma vie, ma vérité,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Là où tu veux me rencontrer.</a:t>
            </a:r>
            <a:endParaRPr lang="fr-FR" altLang="fr-FR" sz="1800">
              <a:ea typeface="ＭＳ Ｐゴシック" charset="-128"/>
            </a:endParaRP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600200"/>
            <a:ext cx="4876800" cy="3647152"/>
          </a:xfrm>
          <a:noFill/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Je reconna</a:t>
            </a:r>
            <a:r>
              <a:rPr lang="fr-FR" altLang="ja-JP" sz="1800" dirty="0">
                <a:ea typeface="ＭＳ Ｐゴシック" charset="-128"/>
              </a:rPr>
              <a:t>is, ô Seigneur,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Mon vrai besoin de ta présence,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Là, tout au fond de mon cœur,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Et pas seulement en apparence.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Je reconnais, ô Seigneur,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Ta patience et ta tendresse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Qui prennent soin de mon cœur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Dans la douceur d’une caresse. 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Elle coule en moi comme une eau claire,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Reconnaissance qui me libère,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Créant en moi le désir de remercier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Mon Dieu, mon Père, et de l’aimer.</a:t>
            </a:r>
          </a:p>
          <a:p>
            <a:pPr marL="838200" lvl="2" indent="0">
              <a:buNone/>
              <a:tabLst>
                <a:tab pos="279400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Règne en moi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230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Libres de nos chaînes, nous marchons vers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Ta main souveraine affermit nos pas.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Armés de lumière couronnés d'éclat,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Soyons sur la terre messagers de joie.</a:t>
            </a:r>
          </a:p>
          <a:p>
            <a:pPr marL="806450" lvl="1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Alléluia ! Que ton règne vienne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Maranatha</a:t>
            </a:r>
            <a:r>
              <a:rPr lang="fr-FR" altLang="fr-FR" dirty="0">
                <a:ea typeface="ＭＳ Ｐゴシック" charset="-128"/>
              </a:rPr>
              <a:t> ! Viens, Jésus, règne en moi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Proclamons sa grâce au creux de la nuit.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Recherchons sa face au cœur de sa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Célébrons sa gloire, bannissons la peur.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Chantons sa victoire, Jésus est vainqueur.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1995 Chris Christensen / LTC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ce dont j’ai besoin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830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Seigneur, ce dont j'ai besoin,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d'un cœur brisé.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ce dont j'ai besoin,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d'un cœur brisé et contrit.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un cœur tout simple qui ne soit pas divisé,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s'enfle pas de connaissance,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s'attache à ta présence.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un cœur tout simple qui ne soit pas divisé,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s'enfle pas d'orgueil,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qui vis simplement pour toi.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Corinne Lafitte / LTC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ton amour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53074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Seigneur, ton amour t'envoya sur la terre.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Quittant l'infini, tu devins comme un homme, comme moi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fus seul, tu souffris, ton amour te poussa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prendre sur toi mon péché, ma misère.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	Seigneur, ton amour me dévoile tes mystères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Mon cœur a tremblé devant ce que ton cœur endura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Quand je te vis mourir dans la nuit de la croix,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En moi ton amour brisa toute barrière.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Seigneur, ton amour m’a pris de la poussière,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m’a élevé au niveau des puissants et des rois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m’appelles ton frère de ta propre voix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Ton Dieu est mon Dieu et ton Père est mon Père.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Seigneur, ton amour n’admet pas de frontières.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Il est large au point d’embrasser toute race ici-bas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plus long que le temps qui s’écoule et s’en va,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Plus haut que le ciel, plus profond que l’enfer.</a:t>
            </a:r>
          </a:p>
          <a:p>
            <a:pPr>
              <a:lnSpc>
                <a:spcPct val="85000"/>
              </a:lnSpc>
              <a:spcBef>
                <a:spcPct val="35000"/>
              </a:spcBef>
              <a:buFont typeface="Wingdings" charset="2"/>
              <a:buAutoNum type="arabicPeriod" startAt="5"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Seigneur, que toujours mon amour soit sincère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Que jour après jour il grandisse en toutes choses jusqu’à toi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Car bientôt, quand le cri de victoire montera,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Seigneur, ton amour m’ôtera de la terre.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Erik </a:t>
            </a:r>
            <a:r>
              <a:rPr lang="fr-FR" sz="1000" dirty="0" err="1"/>
              <a:t>Benevolo</a:t>
            </a:r>
            <a:endParaRPr lang="fr-FR" sz="1000" dirty="0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Seigneur, tu as mis ta joie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tu as mis ta joie et ta paix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à chaque instant tu m'aides à vivre en ton honneur.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ta joie, ô Seigneur, grandit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mes mains se tendent vers mon prochain.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lève les mains vers toi, Seigneur, pour te chanter,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veux partager l'amour que tu m'as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ta joie, ô Seigneur, grandit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mes mains se tendent vers mon prochain.</a:t>
            </a:r>
          </a:p>
          <a:p>
            <a:pPr marL="838200" lvl="2" indent="0">
              <a:buNone/>
            </a:pPr>
            <a:r>
              <a:rPr lang="fr-FR" sz="900" dirty="0"/>
              <a:t>© 1978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© Traduction 1986 JEM / LTC</a:t>
            </a:r>
            <a:endParaRPr lang="fr-FR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Signe d’unité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8295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Ce pain, Seigneur, tu nous le donnes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ton corps qui a connu la mort,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ta vie, précieuse, offerte à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pain, tu nous le donnes.</a:t>
            </a:r>
          </a:p>
          <a:p>
            <a:pPr marL="717550" lvl="1" indent="0">
              <a:lnSpc>
                <a:spcPct val="90000"/>
              </a:lnSpc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Avec nos frères et sœurs des temps passés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formons un peuple racheté.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Avec tous les chrétiens du monde entier,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prenons ce signe d’unité.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Ce vin, Seigneur, tu nous le donnes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ton sang qui lave nos péchés,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ta vie, ta joie, pour tout croyant.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vin, tu nous le donnes.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Songe, </a:t>
            </a:r>
            <a:r>
              <a:rPr lang="fr-FR" altLang="ja-JP">
                <a:ea typeface="ＭＳ Ｐゴシック" charset="-128"/>
              </a:rPr>
              <a:t>ô mon âme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53074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	Songe, ô mon âme, et souviens-toi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ce que fit Jésus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Pour ton bonheur, pour ton salut,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En mourant sur la croix.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	Pourrais-tu jamais oublier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Ce que tu lui coûtas,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Tout ce que son âme endura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Pour porter tes péchés ?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Rappelle-toi Gethsémané,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L'angoisse du combat,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montant à Golgotha,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tous abandonné.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4.	Médite et songe à ses douleurs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Quand, mourant sur la croix,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donnait son sang pour toi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Entre deux malfaiteurs.</a:t>
            </a:r>
          </a:p>
          <a:p>
            <a:pPr>
              <a:lnSpc>
                <a:spcPct val="85000"/>
              </a:lnSpc>
              <a:spcBef>
                <a:spcPct val="35000"/>
              </a:spcBef>
              <a:buFont typeface="Wingdings" charset="2"/>
              <a:buAutoNum type="arabicPeriod" startAt="5"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Oui, je me souviendrai toujours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Jésus, mon Sauveur,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Je veux chanter de tout mon cœur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Sa gloire et son amour.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ton sang qui purifie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3915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C'est ton sang qui purifie,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ton sang qui donne la vie,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ton sang qui a coulé.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ton sang précieux m'a racheté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plus blanc, plus blanc que la neige, que la neige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Jésus, toi l’agneau immolé.</a:t>
            </a:r>
          </a:p>
          <a:p>
            <a:pPr marL="838200" lvl="2" indent="0">
              <a:buNone/>
            </a:pPr>
            <a:r>
              <a:rPr lang="fr-FR" sz="1000" dirty="0"/>
              <a:t>© 1985 Mercy </a:t>
            </a:r>
            <a:r>
              <a:rPr lang="fr-FR" sz="1000" dirty="0" err="1"/>
              <a:t>Publishing</a:t>
            </a:r>
            <a:r>
              <a:rPr lang="fr-FR" sz="1000" dirty="0"/>
              <a:t> / </a:t>
            </a:r>
            <a:r>
              <a:rPr lang="fr-FR" sz="1000" dirty="0" err="1"/>
              <a:t>Copycare</a:t>
            </a:r>
            <a:r>
              <a:rPr lang="fr-FR" sz="1000" dirty="0"/>
              <a:t> / LTC © Traduction 1987 LTC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Ta fidélité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Ta fidélité, Seigneur, dure chaque jour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prends soin de tes enfants, les comblant d'amour.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veux t'obéir, Seigneur, te donner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Accomplir ta volonté, te suivre et t'aimer.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te remercie, Jésus, pour ta vie en moi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mes jours te glorifient et parlent de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 jour, tu viendras, Seigneur, pour nous rassembler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pourrons te contempler, t'adorer sans fin.</a:t>
            </a:r>
          </a:p>
          <a:p>
            <a:pPr lvl="2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1993 François </a:t>
            </a:r>
            <a:r>
              <a:rPr lang="fr-FR" altLang="fr-FR" sz="1000" dirty="0" err="1">
                <a:ea typeface="ＭＳ Ｐゴシック" charset="-128"/>
              </a:rPr>
              <a:t>Nadler</a:t>
            </a:r>
            <a:r>
              <a:rPr lang="fr-FR" altLang="fr-FR" sz="1000" dirty="0">
                <a:ea typeface="ＭＳ Ｐゴシック" charset="-128"/>
              </a:rPr>
              <a:t> / Jeunesse en Mission / LTC 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Toi qui disposes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378909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Toi qui disposes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toutes choses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nous les donnes chaque jour,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Reçois, ô Père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Notre prière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reconnaissance et d'amour.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Le don suprême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ta main sème,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C’est notre pardon, c’est ta paix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ta clémence,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Trésor immense,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Est le plus grand de tes bienfaits.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Que, par ta grâce,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L’instant qui passe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Serve à nous rapprocher de toi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qu’à chaque heure,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ta demeure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cœurs s’élèvent par la foi !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Trouver dans ma vie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6322"/>
          </a:xfrm>
        </p:spPr>
        <p:txBody>
          <a:bodyPr/>
          <a:lstStyle/>
          <a:p>
            <a:pPr marL="806450" lvl="1" indent="0">
              <a:lnSpc>
                <a:spcPct val="90000"/>
              </a:lnSpc>
              <a:buFont typeface="Wingdings" charset="2"/>
              <a:buNone/>
              <a:tabLst>
                <a:tab pos="1612900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Trouver dans ma vie ta présence,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Tenir une lampe allumée,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Choisir avec toi la confiance,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Aimer et se savoir aimé.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Croiser ton regard dans le doute,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Brûler à l'écho de ta voix,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Rester pour le pain de la route,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Savoir reconnaître ton pas.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Brûler quand le feu devient cendre,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Partir vers celui qui attend,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Choisir de donner sans reprendre,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Fêter le retour d'un enfant.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Ouvrir quand tu frappes à ma porte,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Briser les verrous de la peur,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Savoir tout ce que tu m'apportes,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Rester et devenir veilleur.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as créé le ciel et la terre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24261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avec moi tous les jours de ma vie.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 amour pour moi tu as donné ton Fils.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m’entends, tu me réponds quand je te prie.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là au cœur de nos vies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216539"/>
          </a:xfrm>
        </p:spPr>
        <p:txBody>
          <a:bodyPr/>
          <a:lstStyle/>
          <a:p>
            <a:pPr marL="896938" lvl="1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Tu es là au cœur de nos vies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c'est toi qui nous fais vivre,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là au cœur de nos vies,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Bien vivant, </a:t>
            </a:r>
            <a:r>
              <a:rPr lang="fr-FR" altLang="ja-JP" sz="2200" dirty="0">
                <a:ea typeface="ＭＳ Ｐゴシック" charset="-128"/>
              </a:rPr>
              <a:t>ô</a:t>
            </a:r>
            <a:r>
              <a:rPr lang="fr-FR" altLang="fr-FR" sz="2200" dirty="0">
                <a:ea typeface="ＭＳ Ｐゴシック" charset="-128"/>
              </a:rPr>
              <a:t> Jésus Christ.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Dans le secret de nos tendresses,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les matins de nos promesses, 	Tu es là.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Dans nos cœurs tout remplis d'orages,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tous les ciels de nos voyages, 	Tu es là.</a:t>
            </a:r>
          </a:p>
          <a:p>
            <a:pPr marL="0" indent="0"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Au plein milieu de nos tempêtes,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la musique de nos fêtes, 	Tu es là.</a:t>
            </a:r>
          </a:p>
          <a:p>
            <a:pPr marL="838200" lvl="2" indent="0"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sz="1000" dirty="0"/>
              <a:t>© Autorisation SECLI n°2015013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mon ami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74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En ce beau matin, par un doux refrain,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veux t'adorer, ô mon Créateur.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tu m'as donné tant de belles choses, comment te remercier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Guidé par ta main le long du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Seigneur, je t'aime de tout mon cœur.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Quand j'ai des soucis tu es mon ami,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prends soin de moi, Seigneur, chaque jour.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peux avancer rempli de courage sachant que tu veux m'aider.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tu m'as promis d'être mon ami,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Jamais tu ne me laisses sans secours.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C'est pourquoi demain, par ce doux refrain,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vais encore te louer, mon Sauveur.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je chercherai toujours ta présence car, sans toi, je ne puis rien.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Conduit par ta main le long du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Seigneur, je t'aime de tout mon cœur.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venu jusqu’à nous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463203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Tu es venu jusqu'à nous, quittant la gloire de ton ciel.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venu pour servir, donnant ta vie pour nous sauver.</a:t>
            </a:r>
          </a:p>
          <a:p>
            <a:pPr marL="806450" lvl="1" indent="0">
              <a:buFont typeface="Wingdings" charset="2"/>
              <a:buNone/>
              <a:tabLst>
                <a:tab pos="1612900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Dieu tout-puissant, Roi serviteur,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appelles tous à te suivre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à t'offrir nos corps en sacrifice.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toi l'honneur, Roi serviteur.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Dans le jardin de douleur, où mon fardeau brisa ton cœur.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dis à Dieu, dans ta peine : "Ta volonté et non la mienne".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Voyez ses mains et ses pieds, pour nous, témoins du sacrifice.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Les mains qui tenaient la terre, se livrent aux clous de la colère.</a:t>
            </a:r>
          </a:p>
          <a:p>
            <a:pPr marL="457200" indent="-457200">
              <a:buFont typeface="Wingdings" charset="2"/>
              <a:buAutoNum type="arabicPeriod" startAt="4"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Apprenons donc à servir, en laissant Christ régner en nous.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en aimant nos prochains, c'est Jésus-Christ que nous servons.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1989 LTC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réponds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632311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Tu réponds la nuit, le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tu réponds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Aux enfants qui t’appellent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Car ils ont tant besoin de toi.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Oui tu réponds, la nuit, le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Seigneur tu peux me garder.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C’est pourquoi je viens à toi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Maintenant, oh, mon bon Berger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Tu me vois, la nuit, le jour.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tu me vois.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Qu’on soit triste, qu’on soit gai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On est si bien tout près de toi.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9858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Oui tu me vois la nuit, le jour, Seigneur…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Viens m’aider dès le matin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viens m’aider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Quand j’ai de gros chagrins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sais toujours me consoler.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8969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Oh, quel bonheur, la nuit le jour, Seigneur…</a:t>
            </a:r>
          </a:p>
          <a:p>
            <a:pPr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ami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65613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Quel amour, Seigneur, tu as envers moi :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m'appelles ton ami.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Quel amour, Seigneur, tu as envers moi :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veux être mon Ami.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Un Ami qui est toujours avec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avec qui je peux partager bonheur et tristesse,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qui veut toujours me consoler,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qui ne me rejette pas, même si je l'oublie parfois.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Un Ami, un Ami, c'est ce que tu es pour nous.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Ami, un Ami, c'est ce que tu es pour moi.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si grand miracle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1832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Dieu quel amour pour moi, quelle patience.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as conduit vers toi mon ignorance.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Comment pouvais-je alors saisir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que ton cœur voulait m'offrir ?</a:t>
            </a:r>
          </a:p>
          <a:p>
            <a:pPr marL="806450" lvl="1" indent="0">
              <a:lnSpc>
                <a:spcPct val="90000"/>
              </a:lnSpc>
              <a:buSzTx/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Un si grand miracle, un don si précieux,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mort à la Pâque nous ouvre les yeux.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salut remplace ma condamnation,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péché s'efface par ta rédemption.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Loué sois-tu, Dieu tout-puissant, loué sois-tu.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Ce don si merveilleux, comment le vivre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Sans le répandre à ceux que tu veux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Sur les chemins où ils s'égarent,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Loin de la vie et de l'espoir ?</a:t>
            </a:r>
          </a:p>
          <a:p>
            <a:pPr lvl="2">
              <a:lnSpc>
                <a:spcPct val="90000"/>
              </a:lnSpc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1992 </a:t>
            </a:r>
            <a:r>
              <a:rPr lang="fr-FR" altLang="fr-FR" sz="1000" dirty="0" err="1">
                <a:ea typeface="ＭＳ Ｐゴシック" charset="-128"/>
              </a:rPr>
              <a:t>Galestorm</a:t>
            </a:r>
            <a:r>
              <a:rPr lang="fr-FR" altLang="fr-FR" sz="1000" dirty="0">
                <a:ea typeface="ＭＳ Ｐゴシック" charset="-128"/>
              </a:rPr>
              <a:t> Music / David Durham / LTC © Traduction 1993 Thierry </a:t>
            </a:r>
            <a:r>
              <a:rPr lang="fr-FR" altLang="fr-FR" sz="1000" dirty="0" err="1">
                <a:ea typeface="ＭＳ Ｐゴシック" charset="-128"/>
              </a:rPr>
              <a:t>Ostrini</a:t>
            </a:r>
            <a:r>
              <a:rPr lang="fr-FR" altLang="fr-FR" sz="1000" dirty="0">
                <a:ea typeface="ＭＳ Ｐゴシック" charset="-128"/>
              </a:rPr>
              <a:t> / LTC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934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C’est vers toi que je me tourne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415329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C'est vers toi que je me tourne,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marcher dans tes voies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J'élève mes mains pour te rencontrer,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cœur désire te chanter,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bénir et célébrer ton saint nom,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Car tu es fidèle et bon.</a:t>
            </a:r>
          </a:p>
          <a:p>
            <a:pPr marL="900113" lvl="1" indent="-66675">
              <a:lnSpc>
                <a:spcPct val="95000"/>
              </a:lnSpc>
              <a:spcBef>
                <a:spcPts val="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ô Seigneur, je veux te donner,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ô Seigneur, ma vie à jamais.</a:t>
            </a:r>
          </a:p>
          <a:p>
            <a:pPr marL="457200" indent="-457200">
              <a:lnSpc>
                <a:spcPct val="95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 	Mes yeux contemplent ta gloire,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vie ranime ma foi,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paix et ta joie inondent mon cœur,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Toi seul fais tout mon bonheur.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proclamer que tu es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chaque jour nous bénit.</a:t>
            </a:r>
          </a:p>
          <a:p>
            <a:pPr marL="900113" lvl="1" indent="-66675">
              <a:lnSpc>
                <a:spcPct val="95000"/>
              </a:lnSpc>
              <a:spcBef>
                <a:spcPts val="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ô Seigneur, je veux partager,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ô Seigneur, ton éternité.</a:t>
            </a:r>
          </a:p>
          <a:p>
            <a:pPr marL="1665287" lvl="2" indent="-457200">
              <a:lnSpc>
                <a:spcPct val="95000"/>
              </a:lnSpc>
              <a:buNone/>
            </a:pPr>
            <a:r>
              <a:rPr lang="fr-FR" sz="1000" dirty="0"/>
              <a:t>© Leila </a:t>
            </a:r>
            <a:r>
              <a:rPr lang="fr-FR" sz="1000" dirty="0" err="1"/>
              <a:t>Hamrat</a:t>
            </a:r>
            <a:r>
              <a:rPr lang="fr-FR" sz="1000" dirty="0"/>
              <a:t> / Claude </a:t>
            </a:r>
            <a:r>
              <a:rPr lang="fr-FR" sz="1000" dirty="0" err="1"/>
              <a:t>Fraysse</a:t>
            </a:r>
            <a:r>
              <a:rPr lang="fr-FR" sz="1000" dirty="0"/>
              <a:t> /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  <a:p>
            <a:pPr marL="1665287" lvl="2" indent="-457200">
              <a:lnSpc>
                <a:spcPct val="95000"/>
              </a:lnSpc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nouvelle création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Une nouvelle création,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sous la condamnation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est débordant.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amour grandissant,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te louer,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te louer,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tout ce que tu as fait.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moi, plus de fardeau,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joie et le repos,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</a:p>
          <a:p>
            <a:pPr marL="838200" lvl="2" indent="0">
              <a:buNone/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1987 LTC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Vers toi, Seigneur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0889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Vers toi,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J'élève ma voix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t'adorer, mon Sauveur,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Roi.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Reçois,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doux parfum,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et le chant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</a:t>
            </a:r>
            <a:r>
              <a:rPr lang="fr-FR" altLang="fr-FR" dirty="0">
                <a:ea typeface="ＭＳ Ｐゴシック" charset="-128"/>
              </a:rPr>
              <a:t>nos cœurs reconnaissants.</a:t>
            </a:r>
          </a:p>
          <a:p>
            <a:pPr marL="838200" lvl="2" indent="0">
              <a:buNone/>
            </a:pPr>
            <a:r>
              <a:rPr lang="fr-FR" sz="900" dirty="0"/>
              <a:t>© 1978 House of Mercy / The </a:t>
            </a:r>
            <a:r>
              <a:rPr lang="fr-FR" sz="900" dirty="0" err="1"/>
              <a:t>Corinthian</a:t>
            </a:r>
            <a:r>
              <a:rPr lang="fr-FR" sz="900" dirty="0"/>
              <a:t> Group / Music Services / Small Stone Media / LTC </a:t>
            </a:r>
            <a:br>
              <a:rPr lang="fr-FR" sz="900" dirty="0"/>
            </a:br>
            <a:r>
              <a:rPr lang="fr-FR" sz="900" dirty="0"/>
              <a:t>© Traduction 1986 JEM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 Dieu soit la gloire !</a:t>
            </a:r>
          </a:p>
        </p:txBody>
      </p:sp>
      <p:sp>
        <p:nvSpPr>
          <p:cNvPr id="1812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5457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 Dieu soit la gloire (x 3)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choses qu'il a faites,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son sang il m'a sauvé,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puissance il m'a relevé.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Dieu soit la gloire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choses qu'il a faites.</a:t>
            </a:r>
          </a:p>
          <a:p>
            <a:pPr marL="838200" lvl="2" indent="0">
              <a:buNone/>
            </a:pPr>
            <a:r>
              <a:rPr lang="fr-FR" sz="900" dirty="0"/>
              <a:t>© 1971 </a:t>
            </a:r>
            <a:r>
              <a:rPr lang="fr-FR" sz="900" dirty="0" err="1"/>
              <a:t>Bud</a:t>
            </a:r>
            <a:r>
              <a:rPr lang="fr-FR" sz="900" dirty="0"/>
              <a:t> John </a:t>
            </a:r>
            <a:r>
              <a:rPr lang="fr-FR" sz="900" dirty="0" err="1"/>
              <a:t>Songs</a:t>
            </a:r>
            <a:r>
              <a:rPr lang="fr-FR" sz="900" dirty="0"/>
              <a:t> </a:t>
            </a:r>
            <a:r>
              <a:rPr lang="fr-FR" sz="900" dirty="0" err="1"/>
              <a:t>Inc</a:t>
            </a:r>
            <a:r>
              <a:rPr lang="fr-FR" sz="900" dirty="0"/>
              <a:t> / EMI Christian Music </a:t>
            </a:r>
            <a:r>
              <a:rPr lang="fr-FR" sz="900" dirty="0" err="1"/>
              <a:t>Publish</a:t>
            </a:r>
            <a:r>
              <a:rPr lang="fr-FR" sz="900" dirty="0"/>
              <a:t> / Small Stone Media / LTC </a:t>
            </a:r>
            <a:br>
              <a:rPr lang="fr-FR" sz="900" dirty="0"/>
            </a:br>
            <a:r>
              <a:rPr lang="fr-FR" sz="900" dirty="0"/>
              <a:t>© Traduction 1989 HARMONIE / LTC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 toi l’honneur </a:t>
            </a:r>
          </a:p>
        </p:txBody>
      </p:sp>
      <p:sp>
        <p:nvSpPr>
          <p:cNvPr id="182275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648200" cy="2400300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A toi l'honneur, Agneau de Dieu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corps brisé sur la croix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porté notre condamnation.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toi l'honneur, Agneau de Dieu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sang versé sur la croix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est le prix de notre rançon.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82276" name="Espace réservé du contenu 6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19600" cy="437042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Roi souffrant pour nos péchés,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t'es chargé de nos fautes.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pourrait s'indigner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tant de cruauté ?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Roi méprisé sur la terre,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bu la coupe amère,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brigand transpercé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notre liberté.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Roi couronné dans les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reviendras victorieux.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reçu de ton Père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clés de l'univers.</a:t>
            </a:r>
          </a:p>
          <a:p>
            <a:pPr marL="1108075" lvl="2" indent="-269875">
              <a:buNone/>
            </a:pPr>
            <a:r>
              <a:rPr lang="fr-FR" sz="1000" dirty="0"/>
              <a:t>© 2005 Rolf Schneider / LTC 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 toi, Seigneur, je m’abandonne </a:t>
            </a:r>
          </a:p>
        </p:txBody>
      </p:sp>
      <p:sp>
        <p:nvSpPr>
          <p:cNvPr id="183299" name="Espace réservé du contenu 2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4724400" cy="31702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 A toi, Seigneur, je m'abandonne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grand amour m'a terrassé.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Ma vie entière je te donne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Mes biens, mes rêves, mon passé.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 Que puis-je te donner encore ?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Les cieux, la terre sont à toi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qui t'aime et qui t'adore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Est plus que tout l'argent des rois.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83300" name="Espace réservé du contenu 3"/>
          <p:cNvSpPr>
            <a:spLocks noGrp="1"/>
          </p:cNvSpPr>
          <p:nvPr>
            <p:ph sz="half" idx="2"/>
          </p:nvPr>
        </p:nvSpPr>
        <p:spPr>
          <a:xfrm>
            <a:off x="4191000" y="2971800"/>
            <a:ext cx="4953000" cy="2708275"/>
          </a:xfrm>
        </p:spPr>
        <p:txBody>
          <a:bodyPr/>
          <a:lstStyle/>
          <a:p>
            <a:pPr marL="71755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  Et si je t'aime, ô tendre Maître,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 suivre sans aucun détour,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tous tes ordres me soumettre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Sera ma joie pour toujours. </a:t>
            </a:r>
          </a:p>
          <a:p>
            <a:pPr marL="71755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4.  Pour notre monde qui t'oublie,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monde pauvre en vrai bonheur,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Accepte, ô Christ, et multiplie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 peu que vient t'offrir mon cœur.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162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Aimons-nous les uns les autres </a:t>
            </a:r>
          </a:p>
        </p:txBody>
      </p:sp>
      <p:sp>
        <p:nvSpPr>
          <p:cNvPr id="18432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572000" cy="4554538"/>
          </a:xfrm>
        </p:spPr>
        <p:txBody>
          <a:bodyPr/>
          <a:lstStyle/>
          <a:p>
            <a:pPr lvl="1" indent="-222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Aimons-nous les uns les autres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Dieu nous a aimés.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Aimons-nous les uns les autres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D'un amour vrai.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 Acceptons nos différences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n'oublions pas surtout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Combien Dieu a de patience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chacun de nous.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 Soyons de ceux qui construisent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l'harmonie et la paix.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Oublions ce qui divise,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Cherchons l'unité.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184324" name="Espace réservé du contenu 3"/>
          <p:cNvSpPr>
            <a:spLocks noGrp="1"/>
          </p:cNvSpPr>
          <p:nvPr>
            <p:ph sz="half" idx="2"/>
          </p:nvPr>
        </p:nvSpPr>
        <p:spPr>
          <a:xfrm>
            <a:off x="4596169" y="1600200"/>
            <a:ext cx="4419600" cy="524759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Nous serons de bons apôtres,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Témoins fideles et heureux,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nous savons voir en l'autre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L'image de Dieu.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4.  Si, un jour, Dieu nous accuse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D'avoir été divisés,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Trouverons-nous des excuses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lui présenter ?</a:t>
            </a:r>
          </a:p>
          <a:p>
            <a:pPr marL="365125" indent="-9525">
              <a:buNone/>
            </a:pPr>
            <a:r>
              <a:rPr lang="fr-FR" altLang="fr-FR" i="1" dirty="0">
                <a:ea typeface="ＭＳ Ｐゴシック" charset="-128"/>
              </a:rPr>
              <a:t>Aimons-nous les uns les autres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Comme Dieu nous a aimés.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Aimons-nous les uns les autres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D'un amour vrai .(x 2)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1203325" lvl="2" indent="-365125">
              <a:buNone/>
            </a:pPr>
            <a:r>
              <a:rPr lang="fr-FR" sz="1000" dirty="0"/>
              <a:t>© 1980 APV/</a:t>
            </a:r>
            <a:r>
              <a:rPr lang="fr-FR" sz="1000" dirty="0" err="1"/>
              <a:t>Danie</a:t>
            </a:r>
            <a:r>
              <a:rPr lang="fr-FR" sz="1000" dirty="0"/>
              <a:t> </a:t>
            </a:r>
            <a:r>
              <a:rPr lang="fr-FR" sz="1000" dirty="0" err="1"/>
              <a:t>Hurtrel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i="1">
                <a:ea typeface="ＭＳ Ｐゴシック" charset="-128"/>
              </a:rPr>
              <a:t>Amazing grace</a:t>
            </a:r>
          </a:p>
        </p:txBody>
      </p:sp>
      <p:sp>
        <p:nvSpPr>
          <p:cNvPr id="185347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572000" cy="49398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Ta grâce, ô Dieu, m'a pardonné,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 joie remplit mon cœur.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J'étais perdu, tu m'as trouvé,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vois : c'est mon bonheur.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Ta grâce, ô Dieu, m'a libéré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Des peurs qui m'aveuglaient.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cœur troublé cherchait la paix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cru, je suis sauvé.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Peine et danger ne manquent pas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parfois je me perds,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 grâce encore conduit mes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la maison du Père.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Toujours, partout, je veux chanter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Ton grand amour, ta grâce.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vie, mon temps, l'éternité,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Sans fin diront ta grâce.</a:t>
            </a:r>
          </a:p>
        </p:txBody>
      </p:sp>
      <p:sp>
        <p:nvSpPr>
          <p:cNvPr id="185348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477043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1. </a:t>
            </a:r>
            <a:r>
              <a:rPr lang="fr-FR" altLang="fr-FR" sz="1600" i="1" dirty="0" err="1">
                <a:ea typeface="ＭＳ Ｐゴシック" charset="-128"/>
              </a:rPr>
              <a:t>Amazing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, how </a:t>
            </a:r>
            <a:r>
              <a:rPr lang="fr-FR" altLang="fr-FR" sz="1600" i="1" dirty="0" err="1">
                <a:ea typeface="ＭＳ Ｐゴシック" charset="-128"/>
              </a:rPr>
              <a:t>sweet</a:t>
            </a:r>
            <a:r>
              <a:rPr lang="fr-FR" altLang="fr-FR" sz="1600" i="1" dirty="0">
                <a:ea typeface="ＭＳ Ｐゴシック" charset="-128"/>
              </a:rPr>
              <a:t> the </a:t>
            </a:r>
            <a:r>
              <a:rPr lang="fr-FR" altLang="fr-FR" sz="1600" i="1" dirty="0" err="1">
                <a:ea typeface="ＭＳ Ｐゴシック" charset="-128"/>
              </a:rPr>
              <a:t>sound</a:t>
            </a:r>
            <a:r>
              <a:rPr lang="fr-FR" altLang="fr-FR" sz="1600" i="1" dirty="0">
                <a:ea typeface="ＭＳ Ｐゴシック" charset="-128"/>
              </a:rPr>
              <a:t>,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That </a:t>
            </a:r>
            <a:r>
              <a:rPr lang="fr-FR" altLang="fr-FR" sz="1600" i="1" dirty="0" err="1">
                <a:ea typeface="ＭＳ Ｐゴシック" charset="-128"/>
              </a:rPr>
              <a:t>saved</a:t>
            </a:r>
            <a:r>
              <a:rPr lang="fr-FR" altLang="fr-FR" sz="1600" i="1" dirty="0">
                <a:ea typeface="ＭＳ Ｐゴシック" charset="-128"/>
              </a:rPr>
              <a:t> a </a:t>
            </a:r>
            <a:r>
              <a:rPr lang="fr-FR" altLang="fr-FR" sz="1600" i="1" dirty="0" err="1">
                <a:ea typeface="ＭＳ Ｐゴシック" charset="-128"/>
              </a:rPr>
              <a:t>wretch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like</a:t>
            </a:r>
            <a:r>
              <a:rPr lang="fr-FR" altLang="fr-FR" sz="1600" i="1" dirty="0">
                <a:ea typeface="ＭＳ Ｐゴシック" charset="-128"/>
              </a:rPr>
              <a:t> me.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I once </a:t>
            </a:r>
            <a:r>
              <a:rPr lang="fr-FR" altLang="fr-FR" sz="1600" i="1" dirty="0" err="1">
                <a:ea typeface="ＭＳ Ｐゴシック" charset="-128"/>
              </a:rPr>
              <a:t>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lost</a:t>
            </a:r>
            <a:r>
              <a:rPr lang="fr-FR" altLang="fr-FR" sz="1600" i="1" dirty="0">
                <a:ea typeface="ＭＳ Ｐゴシック" charset="-128"/>
              </a:rPr>
              <a:t> but </a:t>
            </a:r>
            <a:r>
              <a:rPr lang="fr-FR" altLang="fr-FR" sz="1600" i="1" dirty="0" err="1">
                <a:ea typeface="ＭＳ Ｐゴシック" charset="-128"/>
              </a:rPr>
              <a:t>now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am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found</a:t>
            </a:r>
            <a:r>
              <a:rPr lang="fr-FR" altLang="fr-FR" sz="1600" i="1" dirty="0">
                <a:ea typeface="ＭＳ Ｐゴシック" charset="-128"/>
              </a:rPr>
              <a:t>,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blind</a:t>
            </a:r>
            <a:r>
              <a:rPr lang="fr-FR" altLang="fr-FR" sz="1600" i="1" dirty="0">
                <a:ea typeface="ＭＳ Ｐゴシック" charset="-128"/>
              </a:rPr>
              <a:t>, but </a:t>
            </a:r>
            <a:r>
              <a:rPr lang="fr-FR" altLang="fr-FR" sz="1600" i="1" dirty="0" err="1">
                <a:ea typeface="ＭＳ Ｐゴシック" charset="-128"/>
              </a:rPr>
              <a:t>now</a:t>
            </a:r>
            <a:r>
              <a:rPr lang="fr-FR" altLang="fr-FR" sz="1600" i="1" dirty="0">
                <a:ea typeface="ＭＳ Ｐゴシック" charset="-128"/>
              </a:rPr>
              <a:t> I </a:t>
            </a:r>
            <a:r>
              <a:rPr lang="fr-FR" altLang="fr-FR" sz="1600" i="1" dirty="0" err="1">
                <a:ea typeface="ＭＳ Ｐゴシック" charset="-128"/>
              </a:rPr>
              <a:t>see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2. </a:t>
            </a:r>
            <a:r>
              <a:rPr lang="fr-FR" altLang="fr-FR" sz="1600" i="1" dirty="0" err="1">
                <a:ea typeface="ＭＳ Ｐゴシック" charset="-128"/>
              </a:rPr>
              <a:t>T'was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taught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my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heart</a:t>
            </a:r>
            <a:r>
              <a:rPr lang="fr-FR" altLang="fr-FR" sz="1600" i="1" dirty="0">
                <a:ea typeface="ＭＳ Ｐゴシック" charset="-128"/>
              </a:rPr>
              <a:t> to </a:t>
            </a:r>
            <a:r>
              <a:rPr lang="fr-FR" altLang="fr-FR" sz="1600" i="1" dirty="0" err="1">
                <a:ea typeface="ＭＳ Ｐゴシック" charset="-128"/>
              </a:rPr>
              <a:t>fear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And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my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fears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relieved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How </a:t>
            </a:r>
            <a:r>
              <a:rPr lang="fr-FR" altLang="fr-FR" sz="1600" i="1" dirty="0" err="1">
                <a:ea typeface="ＭＳ Ｐゴシック" charset="-128"/>
              </a:rPr>
              <a:t>precious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did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appear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The </a:t>
            </a:r>
            <a:r>
              <a:rPr lang="fr-FR" altLang="fr-FR" sz="1600" i="1" dirty="0" err="1">
                <a:ea typeface="ＭＳ Ｐゴシック" charset="-128"/>
              </a:rPr>
              <a:t>hour</a:t>
            </a:r>
            <a:r>
              <a:rPr lang="fr-FR" altLang="fr-FR" sz="1600" i="1" dirty="0">
                <a:ea typeface="ＭＳ Ｐゴシック" charset="-128"/>
              </a:rPr>
              <a:t> I first </a:t>
            </a:r>
            <a:r>
              <a:rPr lang="fr-FR" altLang="fr-FR" sz="1600" i="1" dirty="0" err="1">
                <a:ea typeface="ＭＳ Ｐゴシック" charset="-128"/>
              </a:rPr>
              <a:t>believed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3. </a:t>
            </a:r>
            <a:r>
              <a:rPr lang="fr-FR" altLang="fr-FR" sz="1600" i="1" dirty="0" err="1">
                <a:ea typeface="ＭＳ Ｐゴシック" charset="-128"/>
              </a:rPr>
              <a:t>Through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many</a:t>
            </a:r>
            <a:r>
              <a:rPr lang="fr-FR" altLang="fr-FR" sz="1600" i="1" dirty="0">
                <a:ea typeface="ＭＳ Ｐゴシック" charset="-128"/>
              </a:rPr>
              <a:t> dangers, </a:t>
            </a:r>
            <a:r>
              <a:rPr lang="fr-FR" altLang="fr-FR" sz="1600" i="1" dirty="0" err="1">
                <a:ea typeface="ＭＳ Ｐゴシック" charset="-128"/>
              </a:rPr>
              <a:t>toils</a:t>
            </a:r>
            <a:r>
              <a:rPr lang="fr-FR" altLang="fr-FR" sz="1600" i="1" dirty="0">
                <a:ea typeface="ＭＳ Ｐゴシック" charset="-128"/>
              </a:rPr>
              <a:t> and </a:t>
            </a:r>
            <a:r>
              <a:rPr lang="fr-FR" altLang="fr-FR" sz="1600" i="1" dirty="0" err="1">
                <a:ea typeface="ＭＳ Ｐゴシック" charset="-128"/>
              </a:rPr>
              <a:t>snares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I have </a:t>
            </a:r>
            <a:r>
              <a:rPr lang="fr-FR" altLang="fr-FR" sz="1600" i="1" dirty="0" err="1">
                <a:ea typeface="ＭＳ Ｐゴシック" charset="-128"/>
              </a:rPr>
              <a:t>already</a:t>
            </a:r>
            <a:r>
              <a:rPr lang="fr-FR" altLang="fr-FR" sz="1600" i="1" dirty="0">
                <a:ea typeface="ＭＳ Ｐゴシック" charset="-128"/>
              </a:rPr>
              <a:t> come;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'</a:t>
            </a:r>
            <a:r>
              <a:rPr lang="fr-FR" altLang="fr-FR" sz="1600" i="1" dirty="0" err="1">
                <a:ea typeface="ＭＳ Ｐゴシック" charset="-128"/>
              </a:rPr>
              <a:t>Tis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brought</a:t>
            </a:r>
            <a:r>
              <a:rPr lang="fr-FR" altLang="fr-FR" sz="1600" i="1" dirty="0">
                <a:ea typeface="ＭＳ Ｐゴシック" charset="-128"/>
              </a:rPr>
              <a:t> me </a:t>
            </a:r>
            <a:r>
              <a:rPr lang="fr-FR" altLang="fr-FR" sz="1600" i="1" dirty="0" err="1">
                <a:ea typeface="ＭＳ Ｐゴシック" charset="-128"/>
              </a:rPr>
              <a:t>safe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thus</a:t>
            </a:r>
            <a:r>
              <a:rPr lang="fr-FR" altLang="fr-FR" sz="1600" i="1" dirty="0">
                <a:ea typeface="ＭＳ Ｐゴシック" charset="-128"/>
              </a:rPr>
              <a:t> far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And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will</a:t>
            </a:r>
            <a:r>
              <a:rPr lang="fr-FR" altLang="fr-FR" sz="1600" i="1" dirty="0">
                <a:ea typeface="ＭＳ Ｐゴシック" charset="-128"/>
              </a:rPr>
              <a:t> lead me home.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4. </a:t>
            </a:r>
            <a:r>
              <a:rPr lang="fr-FR" altLang="fr-FR" sz="1600" i="1" dirty="0" err="1">
                <a:ea typeface="ＭＳ Ｐゴシック" charset="-128"/>
              </a:rPr>
              <a:t>When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been </a:t>
            </a:r>
            <a:r>
              <a:rPr lang="fr-FR" altLang="fr-FR" sz="1600" i="1" dirty="0" err="1">
                <a:ea typeface="ＭＳ Ｐゴシック" charset="-128"/>
              </a:rPr>
              <a:t>there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thousand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years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Bright </a:t>
            </a:r>
            <a:r>
              <a:rPr lang="fr-FR" altLang="fr-FR" sz="1600" i="1" dirty="0" err="1">
                <a:ea typeface="ＭＳ Ｐゴシック" charset="-128"/>
              </a:rPr>
              <a:t>shining</a:t>
            </a:r>
            <a:r>
              <a:rPr lang="fr-FR" altLang="fr-FR" sz="1600" i="1" dirty="0">
                <a:ea typeface="ＭＳ Ｐゴシック" charset="-128"/>
              </a:rPr>
              <a:t> as the </a:t>
            </a:r>
            <a:r>
              <a:rPr lang="fr-FR" altLang="fr-FR" sz="1600" i="1" dirty="0" err="1">
                <a:ea typeface="ＭＳ Ｐゴシック" charset="-128"/>
              </a:rPr>
              <a:t>sun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no </a:t>
            </a:r>
            <a:r>
              <a:rPr lang="fr-FR" altLang="fr-FR" sz="1600" i="1" dirty="0" err="1">
                <a:ea typeface="ＭＳ Ｐゴシック" charset="-128"/>
              </a:rPr>
              <a:t>less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days</a:t>
            </a:r>
            <a:r>
              <a:rPr lang="fr-FR" altLang="fr-FR" sz="1600" i="1" dirty="0">
                <a:ea typeface="ＭＳ Ｐゴシック" charset="-128"/>
              </a:rPr>
              <a:t> to </a:t>
            </a:r>
            <a:r>
              <a:rPr lang="fr-FR" altLang="fr-FR" sz="1600" i="1" dirty="0" err="1">
                <a:ea typeface="ＭＳ Ｐゴシック" charset="-128"/>
              </a:rPr>
              <a:t>sing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God's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praise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Than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when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first </a:t>
            </a:r>
            <a:r>
              <a:rPr lang="fr-FR" altLang="fr-FR" sz="1600" i="1" dirty="0" err="1">
                <a:ea typeface="ＭＳ Ｐゴシック" charset="-128"/>
              </a:rPr>
              <a:t>begun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endParaRPr lang="fr-FR" altLang="fr-FR" sz="1600" i="1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Amour en retour</a:t>
            </a:r>
          </a:p>
        </p:txBody>
      </p:sp>
      <p:sp>
        <p:nvSpPr>
          <p:cNvPr id="18637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Créateur tout-puissant, tu t'es abaissé,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devenu homme.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Pourquoi ? Pour moi, 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me sauver, tu fus, Jésus,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méprisé, rejeté, humilié, crucifié 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en moi tu n'as trouvé que peu de compassion,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peu d'amour.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t'ai vu, et mon cœur s'est ouvert.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merci, pour cet immense 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c'est vrai, je veux t'aimer.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Au-dessus de tout </a:t>
            </a:r>
          </a:p>
        </p:txBody>
      </p:sp>
      <p:sp>
        <p:nvSpPr>
          <p:cNvPr id="18739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32202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Au-dessus des puissances,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rois,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 la nature et de la création,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 tous les plans des hommes sages,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Bien avant le monde tu existais.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royaumes,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trônes,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merveilles que ce monde a connues,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Par-dessus tous les trésors de la terre,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Rien ne peut mesurer ta valeur.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Crucifié, seul, abandonné,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souffert, méprisé, rejeté,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Tel une rose foulée sous nos pieds,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m'as sauvé, tu m'as aimé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Par-dessus tout.</a:t>
            </a:r>
          </a:p>
          <a:p>
            <a:pPr marL="838200" lvl="2" indent="0">
              <a:buNone/>
            </a:pPr>
            <a:r>
              <a:rPr lang="fr-FR" sz="800" dirty="0"/>
              <a:t>© 1999 </a:t>
            </a:r>
            <a:r>
              <a:rPr lang="fr-FR" sz="800" dirty="0" err="1"/>
              <a:t>Integrity's</a:t>
            </a:r>
            <a:r>
              <a:rPr lang="fr-FR" sz="800" dirty="0"/>
              <a:t> Hosanna Music / Small Stone Media / LTC © Traduction 2003 LTC</a:t>
            </a:r>
          </a:p>
          <a:p>
            <a:pPr marL="838200" lvl="2" indent="0">
              <a:buFont typeface="Wingdings" charset="2"/>
              <a:buNone/>
            </a:pP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Avec joie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519599"/>
            <a:ext cx="8534400" cy="5262979"/>
          </a:xfrm>
        </p:spPr>
        <p:txBody>
          <a:bodyPr/>
          <a:lstStyle/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Mon cœur débordera de joie en l’Éternel,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mon âme se réjouira ! 	)</a:t>
            </a:r>
          </a:p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Car il m'a revêtu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des vêtements du salut,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m’en a recouvert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cacher ma misère.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parfait, justifié à jamais,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vertu du sang de Christ,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par ce seul sacrifice,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pleinement accepté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le lieu de sa sainteté.</a:t>
            </a:r>
          </a:p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Mon cœur débordera de joie en l’Éternel,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mon âme se réjouira ! 	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Car Dieu a tant aimé le monde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24731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Dieu a tant aimé le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a donné son Fils unique,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Afin que quiconque croit en 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périsse pas,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qu’il ait la vie éternelle.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Dieu a tant aimé le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a donné son Fils unique,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Afin que quiconque croit en 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périsse pas, ne périsse pas,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qu’il ait la vie éternelle.</a:t>
            </a:r>
          </a:p>
          <a:p>
            <a:pPr marL="838200" lvl="2" indent="0">
              <a:buNone/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Bénédiction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(2 Corinthiens 13 v. 13)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3083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9929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Que la grâce du Seigneur Jésus-Christ,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de Dieu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communion	) </a:t>
            </a:r>
            <a:r>
              <a:rPr lang="fr-FR" altLang="fr-FR" i="1" dirty="0">
                <a:ea typeface="ＭＳ Ｐゴシック" charset="-128"/>
              </a:rPr>
              <a:t>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du Saint-Esprit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soient avec vous tous,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soient avec vous tous.	)</a:t>
            </a:r>
          </a:p>
          <a:p>
            <a:pPr marL="0" indent="0">
              <a:buFont typeface="Wingdings" charset="2"/>
              <a:buNone/>
              <a:tabLst>
                <a:tab pos="6992938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Béni soit ton nom</a:t>
            </a:r>
          </a:p>
        </p:txBody>
      </p:sp>
      <p:sp>
        <p:nvSpPr>
          <p:cNvPr id="190467" name="Espace réservé du contenu 2"/>
          <p:cNvSpPr>
            <a:spLocks noGrp="1"/>
          </p:cNvSpPr>
          <p:nvPr>
            <p:ph sz="half" idx="2"/>
          </p:nvPr>
        </p:nvSpPr>
        <p:spPr>
          <a:xfrm>
            <a:off x="457200" y="989880"/>
            <a:ext cx="4040188" cy="55245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 Béni soit ton nom </a:t>
            </a:r>
          </a:p>
          <a:p>
            <a:pPr indent="12700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Là où tu donnes l'abondance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déverses ta bienveillance ; Béni soit ton nom.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béni soit ton nom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Quand ma vie traverse un désert,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Quand je marche en terre inconnue ;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</a:p>
          <a:p>
            <a:pPr marL="627063" indent="-271463">
              <a:buNone/>
            </a:pPr>
            <a:r>
              <a:rPr lang="fr-FR" altLang="fr-FR" sz="1800" i="1" dirty="0">
                <a:ea typeface="ＭＳ Ｐゴシック" charset="-128"/>
              </a:rPr>
              <a:t>Tes bienfaits font naître en moi des chants de louange.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Et, même au cœur de la nuit,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Seigneur, je redirai :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« Béni soit le nom du Seigneur,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ton nom.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le nom du Seigneur,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ton nom glorieux ! »</a:t>
            </a:r>
            <a:br>
              <a:rPr lang="fr-FR" altLang="fr-FR" sz="1800" i="1" dirty="0">
                <a:ea typeface="ＭＳ Ｐゴシック" charset="-128"/>
              </a:rPr>
            </a:br>
            <a:endParaRPr lang="fr-FR" altLang="fr-FR" sz="1800" i="1" dirty="0">
              <a:ea typeface="ＭＳ Ｐゴシック" charset="-128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39E4EDA-CB90-4561-BE55-EDE1DD069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1" y="989880"/>
            <a:ext cx="4392488" cy="5840060"/>
          </a:xfrm>
        </p:spPr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altLang="fr-FR" sz="1800" dirty="0">
                <a:ea typeface="ＭＳ Ｐゴシック" charset="-128"/>
              </a:rPr>
              <a:t>Béni soit ton nom </a:t>
            </a:r>
          </a:p>
          <a:p>
            <a:pPr marL="723900" indent="-36830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Quand sur moi brille le soleil.</a:t>
            </a:r>
          </a:p>
          <a:p>
            <a:pPr marL="723900" indent="-36830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Quand la vie semble me sourire ; 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béni soit ton nom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Sur la route semée de souffrance.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S'il m'en coûte d'offrir ma louange ;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  <a:endParaRPr lang="fr-FR" altLang="fr-FR" sz="1800" i="1" dirty="0">
              <a:ea typeface="ＭＳ Ｐゴシック" charset="-128"/>
            </a:endParaRPr>
          </a:p>
          <a:p>
            <a:pPr marL="355600" indent="0">
              <a:buNone/>
            </a:pPr>
            <a:r>
              <a:rPr lang="fr-FR" altLang="fr-FR" sz="1800" i="1" dirty="0">
                <a:ea typeface="ＭＳ Ｐゴシック" charset="-128"/>
              </a:rPr>
              <a:t>Tes bienfaits...</a:t>
            </a:r>
          </a:p>
          <a:p>
            <a:pPr marL="0" indent="0">
              <a:buNone/>
            </a:pPr>
            <a:r>
              <a:rPr lang="fr-FR" altLang="fr-FR" sz="1800" dirty="0">
                <a:ea typeface="ＭＳ Ｐゴシック" charset="-128"/>
              </a:rPr>
              <a:t>Tu donnes et tu reprends,      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Tu donnes et tu reprends.       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cœur choisit de dire :     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« Oh béni soit ton nom ! »       )  x 2</a:t>
            </a:r>
          </a:p>
          <a:p>
            <a:pPr marL="355600" indent="0">
              <a:buNone/>
            </a:pPr>
            <a:r>
              <a:rPr lang="fr-FR" altLang="fr-FR" sz="1800" i="1" dirty="0">
                <a:ea typeface="ＭＳ Ｐゴシック" charset="-128"/>
              </a:rPr>
              <a:t>Béni soit le nom du Seigneur, béni soit ton nom. </a:t>
            </a:r>
            <a:br>
              <a:rPr lang="fr-FR" altLang="fr-FR" sz="1800" i="1" dirty="0">
                <a:ea typeface="ＭＳ Ｐゴシック" charset="-128"/>
              </a:rPr>
            </a:br>
            <a:r>
              <a:rPr lang="fr-FR" altLang="fr-FR" sz="1800" i="1" dirty="0">
                <a:ea typeface="ＭＳ Ｐゴシック" charset="-128"/>
              </a:rPr>
              <a:t>Béni soit le nom du Seigneur, béni soit ton nom glorieux !»</a:t>
            </a:r>
          </a:p>
          <a:p>
            <a:pPr marL="0" indent="0">
              <a:buNone/>
            </a:pPr>
            <a:r>
              <a:rPr lang="fr-FR" sz="900" dirty="0"/>
              <a:t>© 2002 </a:t>
            </a:r>
            <a:r>
              <a:rPr lang="fr-FR" sz="900" dirty="0" err="1"/>
              <a:t>Thankyou</a:t>
            </a:r>
            <a:r>
              <a:rPr lang="fr-FR" sz="900" dirty="0"/>
              <a:t> Music / </a:t>
            </a:r>
            <a:r>
              <a:rPr lang="fr-FR" sz="900" dirty="0" err="1"/>
              <a:t>Thankyou</a:t>
            </a:r>
            <a:r>
              <a:rPr lang="fr-FR" sz="900" dirty="0"/>
              <a:t> / LTC © Traduction 2004 LTC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au lever de l’aurore</a:t>
            </a:r>
          </a:p>
        </p:txBody>
      </p:sp>
      <p:sp>
        <p:nvSpPr>
          <p:cNvPr id="19149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360488"/>
            <a:ext cx="4191000" cy="580231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1. C'est au lever de l'aurore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les femmes ont couru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Revoir une fois encore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Leur Seigneur si tôt perdu.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«Mais où donc est notre Maître ?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n'est plus au tombeau.»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«Jésus vit, il va paraître»,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 dit l'ange aussitôt.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2. 	Aux disciples dans la peine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Elles courent annoncer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La victoire souveraine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Du Seigneur qu'ils ont pleuré.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«Jésus vit, il va paraître,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Nous reverrons notre Maître,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ressuscité.»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3. 	Mais Marie veut attendre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sépulcre abandonné ;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C'est Jésus qu'on doit lui rendre,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Rien ne peut la consoler.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«Dites-moi, où peut-il être ?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L'avez-vous emporté ?»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«Ô Marie, vois ton Maître,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ressuscité.»</a:t>
            </a:r>
          </a:p>
          <a:p>
            <a:pPr marL="269875" indent="-269875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  <p:sp>
        <p:nvSpPr>
          <p:cNvPr id="191492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360488"/>
            <a:ext cx="4191000" cy="387798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4.	«Va, dit Jésus, vers mes frères,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Car je monte vers mon Dieu,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Vers mon Père et votre Père,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Vers mon Dieu et votre Dieu.»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Elle porte ce message,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Ce message si beau,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Qui résonne d'âge en âge,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Immuable et nouveau.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5.  Toi qui cherches dans la vie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Un Sauveur vivant et fort,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Songe à la grâce infinie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Du grand vainqueur de la mort.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Jésus soit le seul Maître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l'Ami de ton cœur,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Car l'aimer et le connaître,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C'est trouver le bonheur.</a:t>
            </a:r>
          </a:p>
          <a:p>
            <a:pPr marL="1108075" lvl="2" indent="-269875">
              <a:buNone/>
            </a:pPr>
            <a:r>
              <a:rPr lang="fr-FR" sz="1000" dirty="0"/>
              <a:t>© EBLC</a:t>
            </a:r>
            <a:r>
              <a:rPr lang="fr-FR" altLang="fr-FR" sz="8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C'est dans le calme </a:t>
            </a:r>
          </a:p>
        </p:txBody>
      </p:sp>
      <p:sp>
        <p:nvSpPr>
          <p:cNvPr id="19251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693319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C'est dans le calme et la tranquillité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sera notre force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confiance en ta fidélité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sera notre paix.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Nous avons tant de peine à croire en tes promesses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à ne pas compter sur nos propres efforts.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Car tu attends de nous révéler ta tendresse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convaincre nos cœurs de ta compassion.</a:t>
            </a:r>
          </a:p>
          <a:p>
            <a:pPr lvl="2">
              <a:buNone/>
            </a:pPr>
            <a:r>
              <a:rPr lang="fr-FR" dirty="0"/>
              <a:t>© 2007 David Durham / LTC 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Jésus seul</a:t>
            </a:r>
          </a:p>
        </p:txBody>
      </p:sp>
      <p:sp>
        <p:nvSpPr>
          <p:cNvPr id="193539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648200" cy="56784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C'est Jésus seul mon espérance,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chant, ma force et ma lumière.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est l'appui dont j'ai besoin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les tempêtes ou les déserts.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Sommet d'amour, profonde paix,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Jésus calme mes frayeurs.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Réconfort, mon assurance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dans l'amour de Jésus-Christ.  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C'est Jésus seul, né dans la chair,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Dieu dans le corps d'un faible enfant.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Don de l'amour, don de justice,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méprisé par ceux qu'il sauvait.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Mais, sur la croix, Jésus mourut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sous la colère, pour nos péchés.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Et, dès ce jour, pour moi la vie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dans la mort de Jésus-Christ.</a:t>
            </a:r>
          </a:p>
          <a:p>
            <a:pPr marL="0" indent="0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19354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89364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Lumière du monde dans le tombeau,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corps de Jésus mis dans le noir.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Puis vient l'éclat de la victoire,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hors de la tombe, Jésus sort.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par sa vie je suis vainqueur,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plus un esclave du péché.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Christ est à moi, je suis à lui,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racheté par son sang précieux.  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Je ne vis plus chargé de fautes,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n'ai plus peur devant la mort.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Du premier cri au dernier souffle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 est maître de ma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Ni le Malin, ni les humains,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rien de sa main ne m'ôtera.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reviendra, il me prendra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bientôt, je verrai Jésus-Christ.</a:t>
            </a:r>
          </a:p>
          <a:p>
            <a:pPr marL="838200" lvl="2" indent="0">
              <a:buNone/>
            </a:pPr>
            <a:r>
              <a:rPr lang="fr-FR" sz="1000" dirty="0"/>
              <a:t>© 2001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par la grâce</a:t>
            </a:r>
          </a:p>
        </p:txBody>
      </p:sp>
      <p:sp>
        <p:nvSpPr>
          <p:cNvPr id="194563" name="Espace réservé du contenu 5"/>
          <p:cNvSpPr>
            <a:spLocks noGrp="1"/>
          </p:cNvSpPr>
          <p:nvPr>
            <p:ph idx="1"/>
          </p:nvPr>
        </p:nvSpPr>
        <p:spPr>
          <a:xfrm>
            <a:off x="175878" y="1124744"/>
            <a:ext cx="8792244" cy="555536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C'est par la grâce que nous venons nous présenter devant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Non par nos forces ou nos efforts, mais par le sang de l'Agneau.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appelles auprès de toi : Seigneur, nous voici.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attires auprès de toi, par ta grâce, nous voici,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 grâce nous voici.</a:t>
            </a: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Si tu comptais tous nos péchés, qui vivrait ?	)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Mais nous entrons purifiés par le sang de l'Agneau.	) (x 2)</a:t>
            </a: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endParaRPr lang="fr-FR" altLang="fr-FR" sz="2200" dirty="0">
              <a:ea typeface="ＭＳ Ｐゴシック" charset="-128"/>
            </a:endParaRP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C'est par la grâce que nous venons nous présenter devant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Non par nos forces ou nos efforts, mais par le sang de l'Agneau.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appelles auprès de toi : Seigneur, nous voici.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attires auprès de toi, par ta grâce, nous voici,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 grâce nous voici. (x3)</a:t>
            </a:r>
          </a:p>
          <a:p>
            <a:pPr marL="838200" lvl="2" indent="0">
              <a:buNone/>
              <a:tabLst>
                <a:tab pos="7588250" algn="l"/>
                <a:tab pos="8001000" algn="r"/>
              </a:tabLst>
            </a:pPr>
            <a:r>
              <a:rPr lang="fr-FR" dirty="0"/>
              <a:t>© 1990 </a:t>
            </a:r>
            <a:r>
              <a:rPr lang="fr-FR" dirty="0" err="1"/>
              <a:t>Integrity's</a:t>
            </a:r>
            <a:r>
              <a:rPr lang="fr-FR" dirty="0"/>
              <a:t> Hosanna Music / Small Stone Media / LTC © Traduction 1995 LTC</a:t>
            </a:r>
          </a:p>
          <a:p>
            <a:pPr marL="838200" lvl="2" indent="0">
              <a:buFont typeface="Wingdings" charset="2"/>
              <a:buNone/>
              <a:tabLst>
                <a:tab pos="758825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 que j'aime en toi </a:t>
            </a:r>
          </a:p>
        </p:txBody>
      </p:sp>
      <p:sp>
        <p:nvSpPr>
          <p:cNvPr id="195587" name="Espace réservé du contenu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53997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	Ce que j'aime en toi ce sont tes mains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mes doutes mon poids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lavant mes craintes mes cris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mains serrant les miennes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de vrai soleil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mains.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	Ce que j'aime en toi ce sont tes yeux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mes larmes ma nuit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cueillant mes mots mes silences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yeux qui me rencontrent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éblouissant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yeux.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	Ce que j'aime en toi ce sont tes bras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ma vie mon espoir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ouvrant mon chant ma louange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bras qui m'enveloppent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de joie, de feu (x 2)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bras.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Célébrer, nous venons célébrer</a:t>
            </a:r>
          </a:p>
        </p:txBody>
      </p:sp>
      <p:sp>
        <p:nvSpPr>
          <p:cNvPr id="196611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5638800" cy="452431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pour louer,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adorer Dieu, notre Père.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pour louer,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adorer.</a:t>
            </a:r>
            <a:br>
              <a:rPr lang="fr-FR" altLang="fr-FR" dirty="0">
                <a:ea typeface="ＭＳ Ｐゴシック" charset="-128"/>
              </a:rPr>
            </a:br>
            <a:endParaRPr lang="fr-FR" altLang="fr-FR" dirty="0">
              <a:ea typeface="ＭＳ Ｐゴシック" charset="-128"/>
            </a:endParaRPr>
          </a:p>
          <a:p>
            <a:pPr marL="358775" indent="-358775">
              <a:buFont typeface="Wingdings" charset="2"/>
              <a:buAutoNum type="arabicPeriod"/>
            </a:pPr>
            <a:r>
              <a:rPr lang="fr-FR" altLang="fr-FR" dirty="0">
                <a:ea typeface="ＭＳ Ｐゴシック" charset="-128"/>
              </a:rPr>
              <a:t>Célébrons-le avec nos instruments,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chantons le cœur plein de remerciements.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Célébrons-le, car il est juste et bon,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nous a comblés de bénédictions.</a:t>
            </a:r>
          </a:p>
          <a:p>
            <a:pPr marL="1196975" lvl="2" indent="-358775">
              <a:buNone/>
            </a:pPr>
            <a:r>
              <a:rPr lang="fr-FR" dirty="0"/>
              <a:t>© 2003 Michel Schneider</a:t>
            </a:r>
          </a:p>
          <a:p>
            <a:pPr marL="1196975" lvl="2" indent="-358775"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196612" name="Espace réservé du contenu 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334000" cy="3170238"/>
          </a:xfrm>
        </p:spPr>
        <p:txBody>
          <a:bodyPr rIns="0"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Célébrons-le, il nous donne la vie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dans son livre nos noms sont écrits.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Célébrons-le, il nous a introduits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sa famille qui nous a accueillis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	Célébrons-le en exerçant nos dons,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sans négliger la sanctification.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Célébrons-le par un comportement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soit conforme à son enseignement.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Celui qui a changé ma vie</a:t>
            </a:r>
          </a:p>
        </p:txBody>
      </p:sp>
      <p:sp>
        <p:nvSpPr>
          <p:cNvPr id="197635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3477875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Celui qui a changé ma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c'est Jésus, Jésus.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Celui qui vient changer ta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c'est Jésus, Jésus.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Je l'ai rencontré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 le ressuscité.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a changé ma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est vivant aujourd’hui.</a:t>
            </a:r>
          </a:p>
          <a:p>
            <a:pPr marL="269875" indent="-269875"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  <p:sp>
        <p:nvSpPr>
          <p:cNvPr id="197636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3293209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Lorsqu'il reviendra,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genou fléchira,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chacun reconnaîtra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qu'il est vivant, le Roi des rois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Si tu entends sa voix,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n'endurcis pas ton cœur,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laisse-le te saisir,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te pardonner, te guérir.</a:t>
            </a:r>
          </a:p>
          <a:p>
            <a:pPr marL="1108075" lvl="2" indent="-269875">
              <a:buNone/>
            </a:pPr>
            <a:r>
              <a:rPr lang="fr-FR" dirty="0"/>
              <a:t>© 1988 Corinne Lafitte / LTC 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Chaîne d'amour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484784"/>
            <a:ext cx="8534400" cy="590931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sommes unis dans la famille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nous lie à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une chaîne d'amour.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Concitoyens,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les siens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nous lie à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une chaîne d'amour.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chacun des maillons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l'épreuve tiendra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lié à toujours par une chaîne d'amour.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chacun des maillons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l'épreuve tiendra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lié à toujours par une chaîne d'amour.</a:t>
            </a:r>
          </a:p>
          <a:p>
            <a:pPr marL="838200" lvl="2" indent="0">
              <a:buNone/>
            </a:pPr>
            <a:r>
              <a:rPr lang="fr-FR" dirty="0"/>
              <a:t>© 1997 </a:t>
            </a:r>
            <a:r>
              <a:rPr lang="fr-FR" dirty="0" err="1"/>
              <a:t>Thandaza</a:t>
            </a:r>
            <a:r>
              <a:rPr lang="fr-FR" dirty="0"/>
              <a:t> Music / LTC </a:t>
            </a: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Car un enfant nous est né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un enfant nous est né,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fils nous est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domination reposera sur son épaule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On l'appellera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Merveilleux, Conseiller,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 Éternel,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Prince de la paix.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(x 2)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Chant d’anniversaire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964" y="1426246"/>
            <a:ext cx="6639272" cy="318548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5400000" algn="l"/>
                <a:tab pos="8002800" algn="l"/>
              </a:tabLst>
            </a:pPr>
            <a:r>
              <a:rPr lang="fr-FR" altLang="fr-FR" dirty="0">
                <a:ea typeface="ＭＳ Ｐゴシック" charset="-128"/>
              </a:rPr>
              <a:t>Ensemble nous voulons te dire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Dieu se réjouit de te bénir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cette année de vie nouvelle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s'ouvre à toi soit claire et belle.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Dieu t'entoure de son amour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au long du chemin des jours.	) x 2 </a:t>
            </a:r>
            <a:br>
              <a:rPr lang="fr-FR" altLang="fr-FR" dirty="0">
                <a:ea typeface="ＭＳ Ｐゴシック" charset="-128"/>
              </a:rPr>
            </a:br>
            <a:endParaRPr lang="fr-FR" altLang="fr-FR" sz="21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39708D6-1FEC-4F73-BD4A-A790C3973578}"/>
              </a:ext>
            </a:extLst>
          </p:cNvPr>
          <p:cNvSpPr txBox="1">
            <a:spLocks/>
          </p:cNvSpPr>
          <p:nvPr/>
        </p:nvSpPr>
        <p:spPr bwMode="auto">
          <a:xfrm>
            <a:off x="2483768" y="4052228"/>
            <a:ext cx="648072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rgbClr val="FF9900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 marL="0" indent="0">
              <a:buFont typeface="Wingdings" charset="2"/>
              <a:buNone/>
              <a:tabLst>
                <a:tab pos="5554663" algn="l"/>
                <a:tab pos="8002588" algn="r"/>
              </a:tabLst>
            </a:pPr>
            <a:r>
              <a:rPr lang="fr-FR" altLang="fr-FR" i="1" kern="0" dirty="0">
                <a:ea typeface="ＭＳ Ｐゴシック" charset="-128"/>
              </a:rPr>
              <a:t>Ensemble nous voulons vous dire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Dieu se réjouit de vous bénir !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cette année de vie nouvelle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Qui s'ouvre à vous soit claire et belle.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Dieu vous porte son amour	)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Tout au long du chemin des jours.	) x 2</a:t>
            </a:r>
          </a:p>
          <a:p>
            <a:pPr marL="0" indent="0" algn="r">
              <a:buNone/>
            </a:pPr>
            <a:r>
              <a:rPr lang="fr-FR" sz="1200" b="0" i="1" dirty="0"/>
              <a:t>© </a:t>
            </a:r>
            <a:r>
              <a:rPr lang="fr-FR" sz="1200" b="0" i="1" dirty="0" err="1"/>
              <a:t>Musyfée</a:t>
            </a:r>
            <a:endParaRPr lang="fr-FR" altLang="fr-FR" i="1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Comme un agneau</a:t>
            </a:r>
          </a:p>
        </p:txBody>
      </p:sp>
      <p:sp>
        <p:nvSpPr>
          <p:cNvPr id="20070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424656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Comme un agneau en silence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meurtri et battu,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Là, sur ton dos,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portas les maux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d'un monde déchu,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souffrant, mourant,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souffrant, mourant.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Tu es ressuscité, tu es vivant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toi gloire et puissance à jamais.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 Jésus.</a:t>
            </a:r>
          </a:p>
        </p:txBody>
      </p:sp>
      <p:sp>
        <p:nvSpPr>
          <p:cNvPr id="200708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29375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Tôt le matin, tout en larmes, Marie arriva.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cœur brisé,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elle entendit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l'appelais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«Marie !» «Maître !»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«Marie !» «Maître !»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Et à la droite du Père,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là-haut dans le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commenças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règne éternel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paix et de joie.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 ! Gloire 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 ! Gloire !</a:t>
            </a:r>
          </a:p>
          <a:p>
            <a:pPr marL="893763" lvl="2" indent="0">
              <a:buNone/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</a:t>
            </a:r>
            <a:br>
              <a:rPr lang="fr-FR" sz="1000" dirty="0"/>
            </a:br>
            <a:r>
              <a:rPr lang="fr-FR" sz="1000" dirty="0"/>
              <a:t>© Traduction 1986 JEM / LTC</a:t>
            </a:r>
          </a:p>
          <a:p>
            <a:pPr marL="1108075" lvl="2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 </a:t>
            </a: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 mon Seigneur</a:t>
            </a:r>
          </a:p>
        </p:txBody>
      </p:sp>
      <p:sp>
        <p:nvSpPr>
          <p:cNvPr id="20173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De mon Seigneur j'aurai la grâce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chercher encore ses vastes desseins.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mon Seigneur j'aurai la force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marcher encore sur le même chemin.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De mon Jésus j'aurai l'amour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nuit, le jour et jusqu’au bout du matin.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mon Jésus j'aurai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doux secours de sa tendre main.</a:t>
            </a:r>
          </a:p>
          <a:p>
            <a:pPr marL="838200" lvl="2" indent="0">
              <a:buNone/>
            </a:pPr>
            <a:r>
              <a:rPr lang="fr-FR" dirty="0"/>
              <a:t>© 1996 Thierry </a:t>
            </a:r>
            <a:r>
              <a:rPr lang="fr-FR" dirty="0" err="1"/>
              <a:t>Ostrini</a:t>
            </a:r>
            <a:r>
              <a:rPr lang="fr-FR" dirty="0"/>
              <a:t> / LTC 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Depuis l’éternité</a:t>
            </a:r>
          </a:p>
        </p:txBody>
      </p:sp>
      <p:sp>
        <p:nvSpPr>
          <p:cNvPr id="202755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3546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Depuis l'éternité,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m'as choisi, tu m'as aimé,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non pour ce que j'ai fait,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ne suis pas meilleur qu'un autre.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Depuis l'éternité,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m'as choisi, tu m'as aimé.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es venu pour te donner.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cause de moi tu fus frappé.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Je veux te remercier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amour.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veux te remercier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sacrifice.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 je t'aime,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parce que tu m'as aimé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premier.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Dieu, tu as tout fait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que je vienne à toi.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02756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466248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	A cause de mes péchés,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méritais d'être jugé.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je peux m'approcher,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pardonné, purifié, lavé.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Car tu as tout payé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je ne suis plus condamné.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Seigneur, tu m'as adopté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non, je n'ai rien à redouter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	Je t'ai tout avoué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vers toi je me suis tourné.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tu as donné,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vient en moi me transformer.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Ta vie pourra couler,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alors je pourrai progresser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une vie de sainteté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j'obéirai à tes pensées !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Dernier repas</a:t>
            </a:r>
          </a:p>
        </p:txBody>
      </p:sp>
      <p:sp>
        <p:nvSpPr>
          <p:cNvPr id="203779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3478213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Ton dernier repas avant la croix,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Seigneur, je m’en souviens,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Tes souffrances, ton cri,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ta mort pour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Seigneur, je m’en souviens.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Et je prends ce pain,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Reconnaissant mon péché,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je prends ce pain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renonce à mon péché.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03780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962400" cy="3170099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Et je prends la coupe,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j’ai reçu ton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je prends la coupe,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donne mon pardon.</a:t>
            </a:r>
          </a:p>
          <a:p>
            <a:pPr marL="0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Jusqu'à ton retour,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célèbre ton 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Jusqu'à ton retour,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vivre ton amour.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Devant le trône</a:t>
            </a:r>
          </a:p>
        </p:txBody>
      </p:sp>
      <p:sp>
        <p:nvSpPr>
          <p:cNvPr id="20480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95800" cy="5078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Devant le trône du Très-Haut,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défenseur saura plaider.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Cet avocat s'appelle : "Amour."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intercède pour moi toujours.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nom est gravé sur ses mains,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nom est inscrit sur son cœur.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Puisqu'il défend ma cause au ciel,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nul ne pourra me condamner. (x 2)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Et quand Satan me fait douter,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vient me tenter et m'accuser,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lève les yeux vers celui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a donné pour moi sa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Sauveur était innocent,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 mort me rend la liberté.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Dieu le juste est satisfait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il pardonne mon péché. (x 2)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0480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20087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 Voyez l'Agneau ressuscité,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le Roi plein de bonté.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Non, il ne changera jamais,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lui, ma justice, mon bien, ma paix.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lui j'ai la vie éternelle,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son sang il m'a racheté.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toujours, ma vie est cachée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Jésus, mon Sauveur, mon Dieu. (x 2)</a:t>
            </a:r>
          </a:p>
          <a:p>
            <a:pPr marL="1108075" lvl="2" indent="-269875">
              <a:buNone/>
            </a:pPr>
            <a:r>
              <a:rPr lang="fr-FR" sz="1000" dirty="0"/>
              <a:t>© 1997 </a:t>
            </a:r>
            <a:r>
              <a:rPr lang="fr-FR" sz="1000" dirty="0" err="1"/>
              <a:t>Sovereign</a:t>
            </a:r>
            <a:r>
              <a:rPr lang="fr-FR" sz="1000" dirty="0"/>
              <a:t> Grace </a:t>
            </a:r>
            <a:r>
              <a:rPr lang="fr-FR" sz="1000" dirty="0" err="1"/>
              <a:t>Praise</a:t>
            </a:r>
            <a:r>
              <a:rPr lang="fr-FR" sz="1000" dirty="0"/>
              <a:t> / David C. Cook / IHM / Small Stone Media / LTC © Traduction 1999 LTC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est lumière</a:t>
            </a:r>
          </a:p>
        </p:txBody>
      </p:sp>
      <p:sp>
        <p:nvSpPr>
          <p:cNvPr id="205827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5343128" cy="4216539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	Dieu est lumière, Dieu est amour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ne demeure dans l'obscurité.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Dieu m'éclaire d'un nouveau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sa lumière, non rien n'est caché !</a:t>
            </a:r>
          </a:p>
          <a:p>
            <a:pPr marL="3175" lvl="1" indent="-3175">
              <a:buSzTx/>
              <a:buNone/>
            </a:pPr>
            <a:r>
              <a:rPr lang="fr-FR" altLang="fr-FR" dirty="0">
                <a:ea typeface="ＭＳ Ｐゴシック" charset="-128"/>
              </a:rPr>
              <a:t>Pas un mensonge,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pas un péché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s'est trouvé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son Fils bien-aimé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monde sombre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l'obscurité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est lumière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l'éternité !</a:t>
            </a:r>
          </a:p>
          <a:p>
            <a:pPr marL="1203325" lvl="2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205828" name="Espace réservé du contenu 3"/>
          <p:cNvSpPr>
            <a:spLocks noGrp="1"/>
          </p:cNvSpPr>
          <p:nvPr>
            <p:ph sz="half" idx="2"/>
          </p:nvPr>
        </p:nvSpPr>
        <p:spPr>
          <a:xfrm>
            <a:off x="3923928" y="2996952"/>
            <a:ext cx="5220072" cy="3384376"/>
          </a:xfrm>
        </p:spPr>
        <p:txBody>
          <a:bodyPr/>
          <a:lstStyle/>
          <a:p>
            <a:pPr marL="365125" indent="-365125">
              <a:buNone/>
            </a:pPr>
            <a:r>
              <a:rPr lang="fr-FR" altLang="fr-FR" dirty="0">
                <a:ea typeface="ＭＳ Ｐゴシック" charset="-128"/>
              </a:rPr>
              <a:t>2. 	Dieu fait lumière en pleine nuit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la parole de la vérité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viens à Jésus tel que je suis,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la lumière de sa sainteté…</a:t>
            </a:r>
          </a:p>
          <a:p>
            <a:pPr marL="365125" indent="-365125">
              <a:buNone/>
            </a:pPr>
            <a:r>
              <a:rPr lang="fr-FR" altLang="fr-FR" dirty="0">
                <a:ea typeface="ＭＳ Ｐゴシック" charset="-128"/>
              </a:rPr>
              <a:t>3. 	Dieu est fidèle pour pardonner,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son église, que règne la paix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Que, par sa grâce, nous soyons vrais,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sa lumière, en sincérité !</a:t>
            </a:r>
          </a:p>
          <a:p>
            <a:pPr marL="1203325" lvl="2" indent="-365125">
              <a:buNone/>
            </a:pPr>
            <a:r>
              <a:rPr lang="fr-FR" sz="1000" dirty="0"/>
              <a:t>© Francis Schneider</a:t>
            </a:r>
          </a:p>
          <a:p>
            <a:pPr lvl="1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mon Père</a:t>
            </a:r>
          </a:p>
        </p:txBody>
      </p:sp>
      <p:sp>
        <p:nvSpPr>
          <p:cNvPr id="20685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572464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Dieu mon Père, devant toi je veux me tenir.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devant toi je veux me courber.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devant toi je veux contempler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amour, ta beauté.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Dieu mon Père, par ton Esprit habite en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par ton Esprit sanctifie-moi.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par ton Esprit fortifie-moi,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remplis-moi </a:t>
            </a:r>
            <a:r>
              <a:rPr lang="fr-FR" altLang="fr-FR">
                <a:ea typeface="ＭＳ Ｐゴシック" charset="-128"/>
              </a:rPr>
              <a:t>de toi </a:t>
            </a:r>
            <a:r>
              <a:rPr lang="fr-FR" altLang="fr-FR" dirty="0">
                <a:ea typeface="ＭＳ Ｐゴシック" charset="-128"/>
              </a:rPr>
              <a:t>Seigneur.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veux te recevoir, t'aimer de plus en plus,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recevoir ta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rayonner de ta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Remplis-moi de toi, inonde ma vie, Dieu mon Père.</a:t>
            </a:r>
          </a:p>
          <a:p>
            <a:pPr lvl="2" indent="0">
              <a:buNone/>
            </a:pPr>
            <a:r>
              <a:rPr lang="fr-FR" dirty="0"/>
              <a:t>© Judith </a:t>
            </a:r>
            <a:r>
              <a:rPr lang="fr-FR" dirty="0" err="1"/>
              <a:t>Schnegg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tout-puissant</a:t>
            </a:r>
          </a:p>
        </p:txBody>
      </p:sp>
      <p:sp>
        <p:nvSpPr>
          <p:cNvPr id="207875" name="Espace réservé du contenu 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572000" cy="39703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1.	Dieu tout-puissant, quand mon cœur considère,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Tout l'univers créé par ton pouvoir,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 ciel d'azur, les éclairs, le tonnerre,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 clair matin ou les ombres du soir…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tout mon être alors s'élève un chant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«Dieu tout-puissant, que tu es grand !»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tout mon être alors s'élève un chant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«Dieu tout-puissant, que tu es grand !»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2.	Quand par les bois, ou la forêt profonde,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J'erre et j'entends tous les oiseaux chanter ;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Quand sur les monts, la source avec son onde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Livre au zéphyr son chant doux et léger…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Mon cœur heureux, s'écrie à chaque instant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«Ô Dieu d'amour, que tu es grand !»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Mon cœur heureux, s'écrie à chaque instant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«Ô Dieu d'amour, que tu es grand !»  </a:t>
            </a:r>
          </a:p>
          <a:p>
            <a:pPr marL="269875" indent="-269875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  <p:sp>
        <p:nvSpPr>
          <p:cNvPr id="207876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646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3. 	Mais quand je songe, ô sublime mystère !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Qu'un Dieu si grand a pu penser à moi ;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son cher Fils voulut m'appeler frère,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que je suis l'héritier du grand roi…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Alors mon cœur redit, la nuit, le jour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«Que tu es bon, ô Dieu d'amour !»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Alors mon cœur redit, la nuit, le jour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«Que tu es bon, ô Dieu d'amour !»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4.	Quand mon Sauveur, éclatant de lumière,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Se lèvera de son trône éternel,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que laissant les douleurs de la terre,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Je pourrai voir les splendeurs de son ciel…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Je redirai, dans son divin séjour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«Rien n'est plus grand que ton amour !»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Je redirai, dans son divin séjour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«Rien n'est plus grand que ton amour !» 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Digne, oh ! digne </a:t>
            </a:r>
          </a:p>
        </p:txBody>
      </p:sp>
      <p:sp>
        <p:nvSpPr>
          <p:cNvPr id="208899" name="Espace réservé du contenu 4"/>
          <p:cNvSpPr>
            <a:spLocks noGrp="1"/>
          </p:cNvSpPr>
          <p:nvPr>
            <p:ph idx="1"/>
          </p:nvPr>
        </p:nvSpPr>
        <p:spPr>
          <a:xfrm>
            <a:off x="251520" y="1340768"/>
            <a:ext cx="8763000" cy="555536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Digne, oh ! digne es-tu Seigneur, digne d'être remercié, loué et adoré.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Digne, oh ! digne es-tu Seigneur, digne d'être remercié, loué et adoré.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Chantons alléluia 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Agneau sur le trône, nous t'adorons,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nous célébrons ta gloire.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Alléluia ! louange au grand Roi,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plus que vainqueur, Seigneur de l'univers.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Seigneur, tu es plus précieux que l'argent,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tu es plus précieux que l'or.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tu es plus beau que le diamant,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rien ne peut se comparer à toi. 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Chantons alléluia 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Agneau sur le trône, nous t'adorons,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nous célébrons ta gloire.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Alléluia ! louange au grand Roi,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plus que vainqueur, Seigneur de l'univers.</a:t>
            </a:r>
          </a:p>
          <a:p>
            <a:pPr marL="838200" lvl="2" indent="0">
              <a:buNone/>
            </a:pPr>
            <a:r>
              <a:rPr lang="fr-FR" sz="1000" dirty="0"/>
              <a:t>© The Word of </a:t>
            </a:r>
            <a:r>
              <a:rPr lang="fr-FR" sz="1000" dirty="0" err="1"/>
              <a:t>God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Certitude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vit ! Il vit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vit aujourd’hui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qu’il est tout près de moi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Sur le chemin étroit.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vit ! Il vit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il me conduit,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puis dire par la foi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qu’il vit en moi !</a:t>
            </a:r>
          </a:p>
          <a:p>
            <a:pPr marL="838200" lvl="2" indent="0">
              <a:buNone/>
            </a:pPr>
            <a:r>
              <a:rPr lang="fr-FR" sz="900" dirty="0"/>
              <a:t>© 1933 World Music LLC / Small Stone </a:t>
            </a:r>
            <a:r>
              <a:rPr lang="fr-FR" sz="900" dirty="0" err="1"/>
              <a:t>MediaJSmall</a:t>
            </a:r>
            <a:r>
              <a:rPr lang="fr-FR" sz="900" dirty="0"/>
              <a:t> Stone Media / LTC © Traduction 1986 JEM / LTC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Ensemble, nous te disons merci</a:t>
            </a:r>
          </a:p>
        </p:txBody>
      </p:sp>
      <p:sp>
        <p:nvSpPr>
          <p:cNvPr id="2099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7811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Merci, Seigneur, pour ton amour,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pour ton pardon.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pour ce repas,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toutes les joies que tu nous donnes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car tu prends soin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chacun de nous chaque jour.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Ensemble nous te disons : «Merci !»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Esaïe 53</a:t>
            </a:r>
          </a:p>
        </p:txBody>
      </p:sp>
      <p:sp>
        <p:nvSpPr>
          <p:cNvPr id="21094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3278188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Ce sont nos souffrances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qu'il a portées,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de nos douleurs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qu'il s'est chargé,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Maltraité à cause de nos péchés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Sur lui le châtiment est tombé.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	Méprisé, dédaigné par les siens,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Sans attrait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les regards humains,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Dieu et des hommes abandonné,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 s'est livré pour nos péchés. </a:t>
            </a:r>
          </a:p>
        </p:txBody>
      </p:sp>
      <p:sp>
        <p:nvSpPr>
          <p:cNvPr id="210948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785652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Tous errants,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tels des brebis perdues,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Chacun suivait une voie inconnue.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il s'est donné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nous sauver,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nos fautes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s'est sacrifié.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Jésus a été humilié,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le Père l'a élevé.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Son regard contemplera sans fin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Tous les hommes rachetés par sa main.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Etonnement</a:t>
            </a:r>
          </a:p>
        </p:txBody>
      </p:sp>
      <p:sp>
        <p:nvSpPr>
          <p:cNvPr id="21197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066800"/>
            <a:ext cx="5181600" cy="577056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Jésus, ta naissance m'étonne,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es venu comme un homme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Jésus, ta naissance m'étonne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 qui étais Dieu, toi qui étais Dieu,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es venu les mains vides.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Pourtant  tu étais riche,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t'es rendu pauvre,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Pourtant tu étais riche,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t'es tout donné,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t'es donné pour moi. (x 2)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Jésus, ton enfance m'étonne,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avais l'âge d'apprendre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Jésus, ton enfance m'étonne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 qui savais tout, toi qui savais tout,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pouvais tout diriger,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pouvais t'imposer,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t'es abaissé,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pouvais t'imposer,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t'es humilié,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t'es donné pour moi. (x 2) </a:t>
            </a:r>
          </a:p>
        </p:txBody>
      </p:sp>
      <p:sp>
        <p:nvSpPr>
          <p:cNvPr id="211972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2286000"/>
            <a:ext cx="4038600" cy="3139321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Jésus, ta venue m'étonne,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savait que tu viendrais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Jésus, ta venue m'étonne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Toi, le Maître, toi, le Maître,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n'a pas voulu de toi.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étais Fils de Dieu,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devins fils d'homme,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étais Fils de Dieu,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es né comme moi,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t'es donné pour moi. (x 2)</a:t>
            </a:r>
          </a:p>
          <a:p>
            <a:pPr marL="1108075" lvl="2" indent="-269875">
              <a:buNone/>
            </a:pPr>
            <a:r>
              <a:rPr lang="fr-FR" sz="1000" dirty="0"/>
              <a:t>© Mady Ramos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Frappez et l’on vous ouvrira</a:t>
            </a:r>
          </a:p>
        </p:txBody>
      </p:sp>
      <p:sp>
        <p:nvSpPr>
          <p:cNvPr id="21299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Frappez, et l'on vous ouvrira.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Demandez, et l'on vous donnera.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Cherchez, et vous trouverez.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Parlez, et Dieu vous répondra.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Priez sans vous décourager.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craignez pas ce qui vient demain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connaît vos besoins et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vous donnera toutes choses.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Frappez, demandez,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cherchez et parlez.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répondra.</a:t>
            </a:r>
          </a:p>
          <a:p>
            <a:pPr lvl="2">
              <a:buNone/>
            </a:pPr>
            <a:r>
              <a:rPr lang="fr-FR" dirty="0"/>
              <a:t>© </a:t>
            </a:r>
            <a:r>
              <a:rPr lang="fr-FR" dirty="0" err="1"/>
              <a:t>Anne-France</a:t>
            </a:r>
            <a:r>
              <a:rPr lang="fr-FR" dirty="0"/>
              <a:t> Bourbon, Laurence Gustave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Gloire à Dieu</a:t>
            </a:r>
          </a:p>
        </p:txBody>
      </p:sp>
      <p:sp>
        <p:nvSpPr>
          <p:cNvPr id="214019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6324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Gloire, honneur, puissance,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Force, obéissance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 grand Dieu d'éternité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Par qui tout fut créé.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Vers toi, Dieu seul sage,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Montent nos hommages,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d'âge en âge,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l'éternité.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Gloire, honneur, sagesse,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Pouvoir et richesse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Jésus, l'Agneau de Dieu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nous ouvrit les cieux.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Rappelons la gloire,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L'œuvre expiatoire,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la victoire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Du saint Fils de Dieu.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14020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139321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Dans l'espace immense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nos voix s'élancent 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«Digne es-tu, Jésus,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louange et d'honneur.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toi qui nous aimes,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suprême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notre thème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l'éternité.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Amen !»</a:t>
            </a:r>
          </a:p>
          <a:p>
            <a:pPr marL="1203325" lvl="2" indent="-365125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Grandes et merveilleuses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63231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Grandes et merveilleuses sont toutes tes œuvres,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Seigneur, notre Dieu tout 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Juste et véritable dans toute ta volonté,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le Roi 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sur la terre et dans le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semblable à toi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règnes sur tout l'univers,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d'Israël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devant toi, tout genou fléchira,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Toute langue te bénira.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Alléluia, alléluia, alléluia, amen !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Laï,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,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</a:t>
            </a:r>
          </a:p>
          <a:p>
            <a:pPr marL="838200" lvl="2" indent="0">
              <a:buNone/>
            </a:pPr>
            <a:r>
              <a:rPr lang="fr-FR" sz="1000" dirty="0"/>
              <a:t>© 1972 </a:t>
            </a:r>
            <a:r>
              <a:rPr lang="fr-FR" sz="1000" dirty="0" err="1"/>
              <a:t>Lillenas</a:t>
            </a:r>
            <a:r>
              <a:rPr lang="fr-FR" sz="1000" dirty="0"/>
              <a:t> </a:t>
            </a:r>
            <a:r>
              <a:rPr lang="fr-FR" sz="1000" dirty="0" err="1"/>
              <a:t>Publishing</a:t>
            </a:r>
            <a:r>
              <a:rPr lang="fr-FR" sz="1000" dirty="0"/>
              <a:t> Co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© Traduction 1986 Harmonie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Grande est ta bonté</a:t>
            </a:r>
          </a:p>
        </p:txBody>
      </p:sp>
      <p:sp>
        <p:nvSpPr>
          <p:cNvPr id="21606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7765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581342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Il n'est pas de plus grand amour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de donner sa vie	)	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ceux qu'on aime.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Grande est ta bonté,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envers nous !	)</a:t>
            </a:r>
          </a:p>
          <a:p>
            <a:pPr marL="838200" lvl="2" indent="0">
              <a:buNone/>
              <a:tabLst>
                <a:tab pos="5813425" algn="l"/>
                <a:tab pos="8001000" algn="r"/>
              </a:tabLst>
            </a:pPr>
            <a:r>
              <a:rPr lang="fr-FR" sz="1000" dirty="0"/>
              <a:t>© Ateliers et Presses de Taizé, 71250 Taizé, France</a:t>
            </a:r>
          </a:p>
          <a:p>
            <a:pPr marL="838200" lvl="2" indent="0">
              <a:buFont typeface="Wingdings" charset="2"/>
              <a:buNone/>
              <a:tabLst>
                <a:tab pos="5813425" algn="l"/>
                <a:tab pos="8001000" algn="r"/>
              </a:tabLst>
            </a:pPr>
            <a:br>
              <a:rPr lang="fr-FR" altLang="fr-FR" dirty="0">
                <a:ea typeface="ＭＳ Ｐゴシック" charset="-128"/>
              </a:rPr>
            </a:b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Homme de douleur </a:t>
            </a:r>
          </a:p>
        </p:txBody>
      </p:sp>
      <p:sp>
        <p:nvSpPr>
          <p:cNvPr id="21709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Homme de douleur, habitué à la souffrance,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Méprisé, abandonné,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déversé ton amour immense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mourant pour nos péchés.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Oh ! je méritais la mort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c’est toi qui as payé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m’incline et je t’adore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esprit et en vérité.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 si grand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l’ai pas mérité.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demandes simplement de l’accepter. (x 2)</a:t>
            </a:r>
          </a:p>
          <a:p>
            <a:pPr marL="838200" lvl="2" indent="0">
              <a:buNone/>
            </a:pPr>
            <a:r>
              <a:rPr lang="fr-FR" sz="1000" dirty="0"/>
              <a:t>© Fabien </a:t>
            </a:r>
            <a:r>
              <a:rPr lang="fr-FR" sz="1000" dirty="0" err="1"/>
              <a:t>Debenest</a:t>
            </a:r>
            <a:br>
              <a:rPr lang="fr-FR" altLang="fr-FR" sz="1000" dirty="0">
                <a:ea typeface="ＭＳ Ｐゴシック" charset="-128"/>
              </a:rPr>
            </a:b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n’a rien dit</a:t>
            </a:r>
          </a:p>
        </p:txBody>
      </p:sp>
      <p:sp>
        <p:nvSpPr>
          <p:cNvPr id="218115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495800" cy="4400550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Il n'a rien dit, il s'est livré,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Sans un murmure il s'est donné,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Offrant sa vie en sacrifice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mon salut et ma justice,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Accablé pour ma guérison,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Humilié pour mon pardon,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Jésus en croix fut élevé,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a pris sur lui mes péchés.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Il s'est chargé de nos douleurs,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a porté tous nos malheurs.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Viens à lui, reçois son pardon,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liberté, la guérison. 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18116" name="Espace réservé du contenu 5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876800" cy="2970044"/>
          </a:xfrm>
        </p:spPr>
        <p:txBody>
          <a:bodyPr rIns="0"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Pour nous, pécheurs, il s'est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nous libérer du passé.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rien ne vienne condamner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Ceux que le Seigneur a graciés.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Mon cœur enfin libre et serein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S'élève à lui pour adorer.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s'avance sur mon chemin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le contemple en majesté !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J’ai confiance en toi</a:t>
            </a:r>
          </a:p>
        </p:txBody>
      </p:sp>
      <p:sp>
        <p:nvSpPr>
          <p:cNvPr id="219139" name="Espace réservé du contenu 5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 Parce que tu es venu sur terre,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as pleuré, souffert,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qu'aujourd'hui, tu es mon frère,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Parce que tu comprends bien mes peurs,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connais bien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alors, simplement, je dis : Seigneur,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 Parce que tu as donné ta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qu'un jour je voie Dieu, moi aussi,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cause de ton amour infini :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4. Puisque maintenant tu es vivant,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puisque maintenant tu es puissant,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me dis : «Ne crains pas !»,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 lvl="2">
              <a:buNone/>
            </a:pPr>
            <a:r>
              <a:rPr lang="fr-FR" sz="800" dirty="0"/>
              <a:t>© </a:t>
            </a:r>
            <a:r>
              <a:rPr lang="fr-FR" sz="800" dirty="0" err="1"/>
              <a:t>Anne-France</a:t>
            </a:r>
            <a:r>
              <a:rPr lang="fr-FR" sz="800" dirty="0"/>
              <a:t> Bourbon, Laurence Gustave</a:t>
            </a:r>
            <a:endParaRPr lang="fr-FR" altLang="fr-FR" sz="8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553200" cy="760636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À Dieu seul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0704"/>
            <a:ext cx="8534400" cy="5678478"/>
          </a:xfrm>
        </p:spPr>
        <p:txBody>
          <a:bodyPr/>
          <a:lstStyle/>
          <a:p>
            <a:pPr marL="900113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À Dieu seul remettons tous nos besoins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il a soin de nous.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notre cœur ne se trouble point,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confions-nous.</a:t>
            </a:r>
          </a:p>
          <a:p>
            <a:pPr marL="457200" indent="-457200">
              <a:buFont typeface="Times" charset="0"/>
              <a:buAutoNum type="arabicPeriod"/>
            </a:pPr>
            <a:r>
              <a:rPr lang="fr-FR" altLang="fr-FR" dirty="0">
                <a:ea typeface="ＭＳ Ｐゴシック" charset="-128"/>
              </a:rPr>
              <a:t>Regardez les oiseaux du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Ils ne sèment ni ne moissonnent,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Ni n’assemblent dans les greniers,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tout vient du céleste Père.</a:t>
            </a:r>
            <a:endParaRPr lang="fr-FR" altLang="fr-FR" i="1" dirty="0">
              <a:ea typeface="ＭＳ Ｐゴシック" charset="-128"/>
            </a:endParaRP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Étudiez le lis des champs,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travaille ni ne file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Même Salomon dans sa gloire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N’a pas revêtu sa parure.</a:t>
            </a:r>
          </a:p>
          <a:p>
            <a:pPr marL="900113" indent="0">
              <a:buNone/>
            </a:pPr>
            <a:r>
              <a:rPr lang="fr-FR" altLang="fr-FR" i="1" dirty="0">
                <a:ea typeface="ＭＳ Ｐゴシック" charset="-128"/>
              </a:rPr>
              <a:t>À Dieu seul...</a:t>
            </a:r>
            <a:endParaRPr lang="fr-FR" altLang="fr-FR" sz="2000" dirty="0">
              <a:ea typeface="ＭＳ Ｐゴシック" charset="-128"/>
            </a:endParaRPr>
          </a:p>
          <a:p>
            <a:pPr marL="1295400" lvl="2" indent="-457200">
              <a:buNone/>
            </a:pPr>
            <a:r>
              <a:rPr lang="fr-FR" sz="1000" dirty="0"/>
              <a:t>© ARIAM Editions, Lausanne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Change mon cœur, Seigneur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956468"/>
          </a:xfrm>
        </p:spPr>
        <p:txBody>
          <a:bodyPr/>
          <a:lstStyle/>
          <a:p>
            <a:pPr marL="627063" lvl="1" indent="0">
              <a:lnSpc>
                <a:spcPct val="95000"/>
              </a:lnSpc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Change mon cœur, Seigneur, et purifie-moi,</a:t>
            </a:r>
          </a:p>
          <a:p>
            <a:pPr marL="627063" lvl="1" indent="0">
              <a:lnSpc>
                <a:spcPct val="95000"/>
              </a:lnSpc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Change mon cœur, Seigneur, que je sois comme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tu es le potier, je suis l’argile.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Brise-moi, façonne-moi, oui, c’est mon désir.</a:t>
            </a:r>
          </a:p>
          <a:p>
            <a:pPr marL="627063" indent="0">
              <a:buNone/>
            </a:pPr>
            <a:r>
              <a:rPr lang="fr-FR" altLang="fr-FR" i="1" dirty="0">
                <a:ea typeface="ＭＳ Ｐゴシック" charset="-128"/>
              </a:rPr>
              <a:t>Change mon cœur...</a:t>
            </a:r>
          </a:p>
          <a:p>
            <a:pPr marL="0" indent="0">
              <a:buNone/>
            </a:pPr>
            <a:r>
              <a:rPr lang="fr-FR" altLang="fr-FR" dirty="0">
                <a:ea typeface="ＭＳ Ｐゴシック" charset="-128"/>
              </a:rPr>
              <a:t>Jésus, tu es le potier, je suis l’argile.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Brise-moi, façonne-moi, oui, c’est mon désir.</a:t>
            </a:r>
          </a:p>
          <a:p>
            <a:pPr marL="627063" indent="0">
              <a:buNone/>
            </a:pPr>
            <a:r>
              <a:rPr lang="fr-FR" altLang="fr-FR" i="1" dirty="0">
                <a:ea typeface="ＭＳ Ｐゴシック" charset="-128"/>
              </a:rPr>
              <a:t>Change mon cœur...</a:t>
            </a:r>
          </a:p>
          <a:p>
            <a:pPr marL="0" indent="0">
              <a:buFont typeface="Wingdings" charset="2"/>
              <a:buNone/>
            </a:pPr>
            <a:r>
              <a:rPr lang="fr-FR" sz="900" dirty="0"/>
              <a:t>© 1982 Mercy </a:t>
            </a:r>
            <a:r>
              <a:rPr lang="fr-FR" sz="900" dirty="0" err="1"/>
              <a:t>Publishing</a:t>
            </a:r>
            <a:r>
              <a:rPr lang="fr-FR" sz="900" dirty="0"/>
              <a:t> / </a:t>
            </a:r>
            <a:r>
              <a:rPr lang="fr-FR" sz="900" dirty="0" err="1"/>
              <a:t>Copycare</a:t>
            </a:r>
            <a:r>
              <a:rPr lang="fr-FR" sz="900" dirty="0"/>
              <a:t> / LTC © Traduction 1988 LTC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combattrai le bon combat</a:t>
            </a:r>
          </a:p>
        </p:txBody>
      </p:sp>
      <p:sp>
        <p:nvSpPr>
          <p:cNvPr id="2201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76800" cy="45545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Je combattrai le bon combat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partout dire ma foi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Aux forts, aux faibles, aux oubliés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combattrai le bon combat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partout dire ma foi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tous les hommes, aux prisonniers.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Bientôt la mort me conduira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présence de Jésus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s'est donné, qui m'a aimé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Bientôt la mort me conduira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présence de Jésus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m'a saisi, m'a transformé.</a:t>
            </a:r>
          </a:p>
        </p:txBody>
      </p:sp>
      <p:sp>
        <p:nvSpPr>
          <p:cNvPr id="220164" name="Espace réservé du contenu 5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733800" cy="2215991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Gloire à Jésus le crucifié,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m'a cherché, il m'a aimé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le crucifié,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a donné sa vie pour moi.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Titre 4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sz="3400">
                <a:ea typeface="ＭＳ Ｐゴシック" charset="-128"/>
              </a:rPr>
              <a:t>Je connais le créateur du monde</a:t>
            </a:r>
          </a:p>
        </p:txBody>
      </p:sp>
      <p:sp>
        <p:nvSpPr>
          <p:cNvPr id="221187" name="Espace réservé du contenu 5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493811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Je connais le créateur du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Ses merveilles et ses bienfaits m'inondent.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sait compter les étoiles,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Sait aussi se pencher sur mes pas. (x 2)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Je connais le rédempteur du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 douceur et son amour abondent.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se charge de nos peines,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Sait aussi nous partager sa joie. (x 2)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Je connais aussi l'esprit du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détruit ce que Dieu sonde.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devant sa force je tiens ferme,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je sais qu'il a perdu déjà,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Christ a triomphé pour moi !</a:t>
            </a:r>
          </a:p>
          <a:p>
            <a:pPr lvl="2">
              <a:buNone/>
            </a:pPr>
            <a:r>
              <a:rPr lang="fr-FR" sz="1000" dirty="0"/>
              <a:t>© 1991 Chris Christensen / LTC 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loue ton nom, Eternel</a:t>
            </a:r>
          </a:p>
        </p:txBody>
      </p:sp>
      <p:sp>
        <p:nvSpPr>
          <p:cNvPr id="22221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66281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loue ton nom, Éternel,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je célèbre ta bonté.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Quelle joie, tu vis en moi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Quelle joie, tu vins pour nous sauver 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Tu vins du ciel sur la terre montrer la voie,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la terre à la croix, payer pour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la croix jusqu'au tombeau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du tombeau jusqu'au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loue ton nom, Éternel.</a:t>
            </a:r>
          </a:p>
          <a:p>
            <a:pPr marL="838200" lvl="2" indent="0">
              <a:buNone/>
            </a:pPr>
            <a:r>
              <a:rPr lang="fr-FR" sz="1000" dirty="0"/>
              <a:t>© 1989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1996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ne sais pas</a:t>
            </a:r>
          </a:p>
        </p:txBody>
      </p:sp>
      <p:sp>
        <p:nvSpPr>
          <p:cNvPr id="223235" name="Espace réservé du contenu 2"/>
          <p:cNvSpPr>
            <a:spLocks noGrp="1"/>
          </p:cNvSpPr>
          <p:nvPr>
            <p:ph idx="1"/>
          </p:nvPr>
        </p:nvSpPr>
        <p:spPr>
          <a:xfrm>
            <a:off x="381000" y="1424255"/>
            <a:ext cx="8534400" cy="558614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 Je ne sais pas comme il le faut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Chanter la joie qui est en moi.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ne sais pas comme il le faut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Exprimer la joie qui vient de toi ! (x 2)  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 Il m'a donné plus que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je chante aujourd'hui.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m'a donné plus que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je veux être pour lui !  (x 2)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 On l'a livré,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l'a frappé,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l'a cloué,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Sans un mot, sa tête il a penché,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alors au ciel il est monté.  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 Pourquoi pleurer, nous lamenter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reviendra et ce jour-là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étendra tout grand ses bras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au ciel il nous emportera. (x 2)</a:t>
            </a:r>
          </a:p>
          <a:p>
            <a:pPr lvl="2">
              <a:buNone/>
            </a:pPr>
            <a:r>
              <a:rPr lang="fr-FR" sz="1000" dirty="0"/>
              <a:t>© Noël </a:t>
            </a:r>
            <a:r>
              <a:rPr lang="fr-FR" sz="1000" dirty="0" err="1"/>
              <a:t>Chefneux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Je veux demeurer dans ta grâce</a:t>
            </a:r>
          </a:p>
        </p:txBody>
      </p:sp>
      <p:sp>
        <p:nvSpPr>
          <p:cNvPr id="22425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585290"/>
          </a:xfrm>
        </p:spPr>
        <p:txBody>
          <a:bodyPr/>
          <a:lstStyle/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Je veux demeurer dans ta grâce,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n'ai rien à donner, ni rien à te prouver.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viens m'humilier devant ta face,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me connais si bien, je ne te cache rien.</a:t>
            </a:r>
          </a:p>
          <a:p>
            <a:pPr lvl="1" indent="0"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Il n'y a que toi seul, toi seul, ô mon Jésus,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aies connu mes craintes et mes frayeurs.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n'y a que toi seul, toi seul, ô mon Jésus,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d'un regard viennes apaiser mon cœur.</a:t>
            </a:r>
          </a:p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J'apprends à mourir à moi-même,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choisis ton chemin, j'abandonne le mien.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Esprit me guide et m'enseigne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 dépendre de toi, j'ai tant besoin de toi.</a:t>
            </a:r>
          </a:p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Je chéris en moi ta parole,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me parle de toi, elle fortifie ma foi.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J'apprends à prier tes prières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Lorsque tu as parlé, je ne peux plus douter.</a:t>
            </a:r>
          </a:p>
          <a:p>
            <a:pPr lvl="2">
              <a:spcBef>
                <a:spcPts val="300"/>
              </a:spcBef>
              <a:buNone/>
            </a:pPr>
            <a:r>
              <a:rPr lang="fr-FR" sz="900" dirty="0"/>
              <a:t>© 2002 Corinne Lafitte / LTC </a:t>
            </a:r>
          </a:p>
          <a:p>
            <a:pPr lvl="2">
              <a:lnSpc>
                <a:spcPts val="2200"/>
              </a:lnSpc>
              <a:buFont typeface="Wingdings" charset="2"/>
              <a:buNone/>
            </a:pPr>
            <a:r>
              <a:rPr lang="fr-FR" altLang="fr-FR" sz="8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vous laisse la paix </a:t>
            </a:r>
          </a:p>
        </p:txBody>
      </p:sp>
      <p:sp>
        <p:nvSpPr>
          <p:cNvPr id="22528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3091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vous laisse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vous donne ma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vous donne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monde donne.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votre cœur ne se trouble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s'alarme pas.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vous laisse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vous donne ma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vous donne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monde donne.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Que votre cœur ne se trouble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s'alarme pas.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Car je vous donne ma paix.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le Christ</a:t>
            </a:r>
          </a:p>
        </p:txBody>
      </p:sp>
      <p:sp>
        <p:nvSpPr>
          <p:cNvPr id="22630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le Christ, dans la nuit où il fut livré,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pain et l’a brisé.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le Christ, dans la nuit où il fut livré,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vin et l’a versé. 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a dit : « Venez, prenez et mangez,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Ceci est mon corps donné pour vous »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a dit : « Venez, prenez et buvez,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Ceci est mon sang donné pour vous. »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le Christ, dans la nuit où il fut livré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pain et l’a brisé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le Christ, dans la nuit où il fut livré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vin et l’a versé.</a:t>
            </a:r>
          </a:p>
          <a:p>
            <a:pPr marL="838200" lvl="2" indent="0">
              <a:buNone/>
            </a:pPr>
            <a:r>
              <a:rPr lang="fr-FR" sz="1000" dirty="0"/>
              <a:t>© 2011 </a:t>
            </a:r>
            <a:r>
              <a:rPr lang="fr-FR" sz="1000" dirty="0" err="1"/>
              <a:t>PowerLine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pardonne</a:t>
            </a:r>
          </a:p>
        </p:txBody>
      </p:sp>
      <p:sp>
        <p:nvSpPr>
          <p:cNvPr id="22733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Je voudrais tant réussir à être bon,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mes pas m'entraînent sur le chemin de la haine…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pardonne à chaque instant,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me comprend, il me change doucement.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Bien trop souvent, je me sens découragé,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est malade, qui m'aidera à changer ?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Il est écrit que tout est nouveau.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est vivant, il a effacé mon péché.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Jésus-Christ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604780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 Jésus-Christ, je repense à ton sacrifice,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t'es humilié jusqu'à la mort.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Bien souvent, ce don de vie m'a bouleversé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j'en suis ému à nouveau,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J'en suis ému à nouveau.</a:t>
            </a:r>
          </a:p>
          <a:p>
            <a:pPr marL="361950" lvl="1" indent="0">
              <a:buSzTx/>
              <a:buNone/>
            </a:pPr>
            <a:r>
              <a:rPr lang="fr-FR" altLang="fr-FR" sz="2000" dirty="0">
                <a:ea typeface="ＭＳ Ｐゴシック" charset="-128"/>
              </a:rPr>
              <a:t>À nouveau je regarde à la croix où tu es mort,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suis humilié, brisé par ta miséricorde.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nouveau, merci ; à nouveau je répands ma vie.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Aujourd'hui, tu règnes dans les lieux très hauts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Où devant mon Roi, je m'inclinerai.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présent, émerveillé par ton salut,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Oui mon cœur t'exalte à nouveau,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cœur t'exalte à nouveau.</a:t>
            </a:r>
          </a:p>
          <a:p>
            <a:pPr marL="0" indent="0">
              <a:buFont typeface="Wingdings" charset="2"/>
              <a:buNone/>
              <a:tabLst>
                <a:tab pos="64595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Merci pour la croix, merci pour la croix,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merci pour la croix, Jésus.	)</a:t>
            </a:r>
          </a:p>
          <a:p>
            <a:pPr lvl="2">
              <a:buNone/>
            </a:pPr>
            <a:r>
              <a:rPr lang="fr-FR" sz="1000" dirty="0"/>
              <a:t>© 1995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2000 LTC</a:t>
            </a:r>
          </a:p>
          <a:p>
            <a:pPr lvl="2">
              <a:buFont typeface="Wingdings" charset="2"/>
              <a:buNone/>
            </a:pPr>
            <a:endParaRPr lang="fr-FR" altLang="fr-FR" sz="8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espoir des nations</a:t>
            </a:r>
          </a:p>
        </p:txBody>
      </p:sp>
      <p:sp>
        <p:nvSpPr>
          <p:cNvPr id="2293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espoir des nations,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soutien de ceux qui pleurent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la source de tout espoir sur terre.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lumière dans la nuit,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vérité en tout temps,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la source de la lumière sur terre.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venu vivre et mourir,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Briser les liens, ressusciter.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Tu es l'espoir qui vit en 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le roc solide et sûr;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lumière, par ton éclat le monde voit.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Ressuscité, tu es vainqueur,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Prince de paix plein de douceur,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l'espoir vivant pour celui qui te reçoit.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Oui, nous croyons.</a:t>
            </a:r>
          </a:p>
          <a:p>
            <a:pPr marL="838200" lvl="2" indent="0">
              <a:buNone/>
            </a:pPr>
            <a:r>
              <a:rPr lang="fr-FR" sz="1000" dirty="0"/>
              <a:t>© 2002 </a:t>
            </a:r>
            <a:r>
              <a:rPr lang="fr-FR" sz="1000" dirty="0" err="1"/>
              <a:t>Integrity's</a:t>
            </a:r>
            <a:r>
              <a:rPr lang="fr-FR" sz="1000" dirty="0"/>
              <a:t> Hosanna Music / Small Stone Media / LTC © Traduction 2006 LTC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Chante, chante, peuple joyeux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672321"/>
          </a:xfrm>
        </p:spPr>
        <p:txBody>
          <a:bodyPr/>
          <a:lstStyle/>
          <a:p>
            <a:pPr marL="573088" lvl="1" indent="3175">
              <a:lnSpc>
                <a:spcPct val="90000"/>
              </a:lnSpc>
              <a:buFont typeface="Wingdings" charset="2"/>
              <a:buNone/>
              <a:tabLst>
                <a:tab pos="473075" algn="l"/>
                <a:tab pos="5200650" algn="r"/>
                <a:tab pos="5472113" algn="l"/>
              </a:tabLst>
            </a:pPr>
            <a:r>
              <a:rPr lang="fr-FR" altLang="fr-FR" dirty="0">
                <a:ea typeface="ＭＳ Ｐゴシック" charset="-128"/>
              </a:rPr>
              <a:t>Chante, chante, peuple joyeux,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qui aimes ton Dieu.		)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1.	Seigneur, nous te chanterons,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Nous proclamerons ton nom,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En toi nous nous confions,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es fidèle et bon.		)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2.	Seigneur, toi qui nous sauvas,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Donnant ta vie à la croix,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plaças en nous ta joie,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Rien ne l’enlèvera.		)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Seigneur, tu remplis nos cœurs,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ton amour, de ferveur,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Nous découvrons ta grandeur,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Jésus, divin Sauveur.		)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473075" algn="l"/>
                <a:tab pos="5429250" algn="r"/>
              </a:tabLst>
            </a:pPr>
            <a:r>
              <a:rPr lang="fr-FR" sz="900" dirty="0"/>
              <a:t>© 1975 The Lorenz Corporation / Small Stone Media / LTC © Traduction 1986 JEM / LTC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notre justice</a:t>
            </a:r>
          </a:p>
        </p:txBody>
      </p:sp>
      <p:sp>
        <p:nvSpPr>
          <p:cNvPr id="230403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Divin Sauveur, c'est ta justice,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amour, ton sang répandu,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Oui, c'est ton parfait sacrifice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peut sauver l'homme perdu.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	Car la glorieuse parure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Dont tu vêts tes saints, tes élus,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La robe étincelante et pure,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ta beauté, Seigneur Jésus.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Quand j'entrerai dans la présence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Du Dieu saint que nul œil n'a vu,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troublera mon assurance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je suis de toi revêtu ? 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4.	Et si je dors dans la poussière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J'entendrai ta voix, ô Jésus.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paraîtrai dans ta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De ta justice revêtu. Amen !</a:t>
            </a:r>
          </a:p>
          <a:p>
            <a:pPr lvl="2">
              <a:buNone/>
            </a:pPr>
            <a:r>
              <a:rPr lang="fr-FR" sz="800" dirty="0"/>
              <a:t>© EBLC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sois le centre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268760"/>
            <a:ext cx="8534400" cy="5863144"/>
          </a:xfrm>
        </p:spPr>
        <p:txBody>
          <a:bodyPr/>
          <a:lstStyle/>
          <a:p>
            <a:pPr marL="15875"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sois le centre, sois ma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ma source, Jésus.</a:t>
            </a:r>
          </a:p>
          <a:p>
            <a:pPr marL="365125" indent="-365125">
              <a:buNone/>
            </a:pPr>
            <a:r>
              <a:rPr lang="fr-FR" altLang="fr-FR" sz="2000" dirty="0">
                <a:ea typeface="ＭＳ Ｐゴシック" charset="-128"/>
              </a:rPr>
              <a:t>1.	Jésus, sois le centre, sois mon espoir,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chant, Jésus.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feu dans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vent dans mes voiles,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la raison de ma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Jésus.</a:t>
            </a:r>
          </a:p>
          <a:p>
            <a:pPr marL="355600" indent="-355600"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Jésus, sois ma vision, sois mon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guide, Jésus. 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fr-FR" altLang="fr-FR" sz="2000" dirty="0">
                <a:ea typeface="ＭＳ Ｐゴシック" charset="-128"/>
              </a:rPr>
              <a:t>Sois le feu dans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vent dans mes voiles,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la raison de ma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Jésus.</a:t>
            </a:r>
          </a:p>
          <a:p>
            <a:pPr marL="15875"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sois le centre, sois ma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ma source, Jésus.</a:t>
            </a:r>
          </a:p>
          <a:p>
            <a:pPr marL="842962" lvl="2" indent="0">
              <a:buNone/>
            </a:pPr>
            <a:r>
              <a:rPr lang="fr-FR" sz="1000" dirty="0"/>
              <a:t>© 1999 </a:t>
            </a:r>
            <a:r>
              <a:rPr lang="fr-FR" sz="1000" dirty="0" err="1"/>
              <a:t>Vineyard</a:t>
            </a:r>
            <a:r>
              <a:rPr lang="fr-FR" sz="1000" dirty="0"/>
              <a:t> </a:t>
            </a:r>
            <a:r>
              <a:rPr lang="fr-FR" sz="1000" dirty="0" err="1"/>
              <a:t>Ministries</a:t>
            </a:r>
            <a:r>
              <a:rPr lang="fr-FR" sz="1000" dirty="0"/>
              <a:t>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© Traduction 2000 LTC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ta présence</a:t>
            </a:r>
          </a:p>
        </p:txBody>
      </p:sp>
      <p:sp>
        <p:nvSpPr>
          <p:cNvPr id="2324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Jésus, ta présence est source de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Lumière et beauté, répandues dans ma nuit.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doux murmure qui ranime et guérit,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voix me rassure, m'apaise et me conduit.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Quand dans la souffrance, je crains et je tremble,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Vers toi je m'avance, priant je contemple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remplis mon cœur, une douce paix m'inonde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ta présence je trouve une joie profonde.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Seigneur, ton amour, plus grand que ma faute,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dans ta bonté mon péché tu ôtes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mes tourments je reçois la guérison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me tenant en humble adoration.</a:t>
            </a:r>
          </a:p>
          <a:p>
            <a:pPr lvl="2">
              <a:buNone/>
            </a:pPr>
            <a:r>
              <a:rPr lang="fr-FR" sz="1050" dirty="0"/>
              <a:t>© </a:t>
            </a:r>
            <a:r>
              <a:rPr lang="fr-FR" sz="1050" dirty="0" err="1"/>
              <a:t>Harmony</a:t>
            </a:r>
            <a:r>
              <a:rPr lang="fr-FR" sz="1050" dirty="0"/>
              <a:t> Musique</a:t>
            </a:r>
            <a:endParaRPr lang="fr-FR" altLang="fr-FR" sz="105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tu es là </a:t>
            </a:r>
          </a:p>
        </p:txBody>
      </p:sp>
      <p:sp>
        <p:nvSpPr>
          <p:cNvPr id="23347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3924151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Quand le peuple de Dieu des quatre coins de l'horizon,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le peuple de Dieu se rassemble en ton nom,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Quand les cœurs s'ouvrent et que les mains se tendent,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nos âmes soupirent à t'entendre,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assoiffées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Jésus, tu es là, Jésus, tu es là.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Quand du milieu de nous, comme un parfum d'adoration,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S'élèvent nos voix pour chanter, louer ton nom,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Quand les cœurs s’ouvrent…</a:t>
            </a:r>
          </a:p>
          <a:p>
            <a:pPr lvl="2" indent="0">
              <a:buNone/>
            </a:pPr>
            <a:r>
              <a:rPr lang="fr-FR" sz="1000" dirty="0"/>
              <a:t>© Philippe </a:t>
            </a:r>
            <a:r>
              <a:rPr lang="fr-FR" sz="1000" dirty="0" err="1"/>
              <a:t>Decourroux</a:t>
            </a:r>
            <a:endParaRPr lang="fr-FR" sz="1000" dirty="0"/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tu es ressuscité</a:t>
            </a:r>
          </a:p>
        </p:txBody>
      </p:sp>
      <p:sp>
        <p:nvSpPr>
          <p:cNvPr id="234499" name="Espace réservé du contenu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893647"/>
          </a:xfrm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Jésus, tu es ressuscité, Alléluia !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pour qu'avec toi nous revivions, Alléluia.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Pourquoi chercher parmi les morts celui qui est vivant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Sur le chemin, il nous attend pour marcher avec nous.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Pour quoi douter de son amour, plus fort que notre mort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Heureux celui qui, sans le voir, en lui a mis sa foi !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Pourquoi les yeux fixés au ciel, attendre son retour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nous envoie par son Esprit : nous sommes ses témoins.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4. Quand sur nos vies la nuit descend, Seigneur, reste avec nous 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Partage-nous encore ton pain, nous te reconnaissons !</a:t>
            </a:r>
          </a:p>
          <a:p>
            <a:pPr lvl="2">
              <a:buNone/>
            </a:pPr>
            <a:r>
              <a:rPr lang="fr-FR" sz="1000" dirty="0"/>
              <a:t>© Autorisation SECLI n° 2015013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L'amour (1 Corinthiens 13) </a:t>
            </a:r>
          </a:p>
        </p:txBody>
      </p:sp>
      <p:sp>
        <p:nvSpPr>
          <p:cNvPr id="2355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L'amour est patient, rempli de bonté,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n'est pas envieux, il n'est pas orgueilleux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s'aigrit pas n'est pas rancunier.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L'amour se réjouit de la vérité.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n'aime pas l'injustice et le mal.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cherche pas son propre intérêt.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L'amour est patient, il pardonne tout.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fait confiance, il espère toujours.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Seul l'amour permet de tout supporter.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</a:t>
            </a:r>
          </a:p>
          <a:p>
            <a:pPr lvl="2">
              <a:buNone/>
            </a:pPr>
            <a:r>
              <a:rPr lang="fr-FR" sz="1000" dirty="0"/>
              <a:t>© 2008 Daniel Pialat / LTC 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L'amour de Dieu</a:t>
            </a:r>
          </a:p>
        </p:txBody>
      </p:sp>
      <p:sp>
        <p:nvSpPr>
          <p:cNvPr id="236547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078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L'amour de Dieu de loin surpasse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qu'un humain peut exprimer.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Ici-bas tout déçoit, tout passe,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Son amour seul ne peut changer.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Epreuve ou deuil, danger, tristesse,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Rien ne sépare jamais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Ses bien-aimés de sa tendresse,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son amour parfait.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Amour de Dieu, qui peut décrire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 plénitude et ta beauté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te chanter et pour te dire,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nous faudra l'éternité.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Amour divin, amour suprême,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Inaltérable et fort,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de nos chants tu sois le thème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terre et dans le ciel.  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36548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253915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Alors enfin rendus semblables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 notre Seigneur glorieux,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comprendrons l'incomparable,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grand amour de notre Dieu.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Immense amour, amour suprême,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Inaltérable et fort,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de nos chants tu sois le thème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terre et dans le ciel.</a:t>
            </a:r>
          </a:p>
          <a:p>
            <a:pPr marL="1108075" lvl="2" indent="-269875">
              <a:buNone/>
            </a:pPr>
            <a:r>
              <a:rPr lang="fr-FR" sz="1000" dirty="0"/>
              <a:t>© EBLC</a:t>
            </a:r>
            <a:r>
              <a:rPr lang="fr-FR" altLang="fr-FR" sz="1000" dirty="0">
                <a:ea typeface="ＭＳ Ｐゴシック" charset="-128"/>
              </a:rPr>
              <a:t>  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6934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L'Esprit que tu nous as donné </a:t>
            </a:r>
          </a:p>
        </p:txBody>
      </p:sp>
      <p:sp>
        <p:nvSpPr>
          <p:cNvPr id="23757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00600" cy="4940300"/>
          </a:xfrm>
        </p:spPr>
        <p:txBody>
          <a:bodyPr/>
          <a:lstStyle/>
          <a:p>
            <a:pPr marL="0" lvl="1" indent="0">
              <a:buFont typeface="Wingdings" charset="2"/>
              <a:buNone/>
              <a:tabLst>
                <a:tab pos="6350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L'Esprit que tu nous as donné,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vraiment notre consolateur.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comme au Père, et comme au Fils, nous croyons en lui.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Esprit, nous te disons : «Merci !»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sa présence en nous qui nous fait reconnaître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Jésus-Christ est vraiment le Seigneur !</a:t>
            </a:r>
          </a:p>
          <a:p>
            <a:pPr marL="269875" indent="-269875">
              <a:buFont typeface="Wingdings" charset="2"/>
              <a:buNone/>
              <a:tabLst>
                <a:tab pos="6350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1. L'Esprit est invisible,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est plein de puissance,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c'est l'Esprit qui souffle,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Là où bon lui semble,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vent.</a:t>
            </a:r>
          </a:p>
        </p:txBody>
      </p:sp>
      <p:sp>
        <p:nvSpPr>
          <p:cNvPr id="237572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600200"/>
            <a:ext cx="3657600" cy="489364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L'Esprit qui purifie,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l'Esprit qui éprouve,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l'Esprit qui consume,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lui qui est juge,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Quand l'Esprit désaltère,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quand l'Esprit abonde,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bien cette présence,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source de vie,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l'eau.</a:t>
            </a:r>
          </a:p>
          <a:p>
            <a:pPr marL="1108075" lvl="2" indent="-269875">
              <a:buNone/>
            </a:pPr>
            <a:r>
              <a:rPr lang="fr-FR" sz="1000" dirty="0"/>
              <a:t>© 1996, Denis et Isabelle Hey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L'Eternel est près </a:t>
            </a:r>
          </a:p>
        </p:txBody>
      </p:sp>
      <p:sp>
        <p:nvSpPr>
          <p:cNvPr id="23859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L'Eternel est près de tous ceux qui ont le cœur brisé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il sauve ceux dont l'esprit est abattu.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quelqu'un est malheureux et prie, l'Eternel entend.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s'approche et le prend dans le creux de ses mains.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est près de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connaît ma peine et voit mon cœur blessé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entend ma voix,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se tient là, tout près de moi.</a:t>
            </a:r>
          </a:p>
          <a:p>
            <a:pPr>
              <a:buNone/>
            </a:pPr>
            <a:r>
              <a:rPr lang="fr-FR" altLang="fr-FR" dirty="0">
                <a:ea typeface="ＭＳ Ｐゴシック" charset="-128"/>
              </a:rPr>
              <a:t>2. Quand j'ai cherché l'Eternel, il a entendu ma voix.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m'a délivré de ce qui me faisait peur.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je tourne les regards vers lui, je suis rassuré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alors mon visage est rayonnant de joie !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  <a:r>
              <a:rPr lang="fr-FR" altLang="fr-FR" sz="1000" dirty="0">
                <a:ea typeface="ＭＳ Ｐゴシック" charset="-128"/>
              </a:rPr>
              <a:t>	</a:t>
            </a:r>
            <a:endParaRPr lang="fr-FR" altLang="fr-FR" sz="1000" i="1" dirty="0">
              <a:solidFill>
                <a:srgbClr val="FF9900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La puissance de la croix </a:t>
            </a:r>
          </a:p>
        </p:txBody>
      </p:sp>
      <p:sp>
        <p:nvSpPr>
          <p:cNvPr id="239619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21652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Oh, je vois l’aurore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du plus sombre jour :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Christ en chemin pour le Calvaire.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Là, battu, giflé,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puis cloué au bois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par un procès coupable.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1.-3. La puissance de la croix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Christ est fait péché pour nous,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Prend sur lui la colère.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 croix nous donne le pardon.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Là, sur ton visage,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douleur infinie,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terrible poids de nos péchés.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Ton front couronné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nos actes impurs,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nos pensées mauvaises.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39620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03214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Vois, le jour s’enfuit,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vois le sol qui tremble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Créateur courbe son front.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Voile déchiré,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morts ressuscités,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crie : «C’est accompli.»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Vois mon nom gravé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ses mains percées,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ses souffrances je suis libre,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la mort est morte,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vis de la vie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gagnée par son amour.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La puissance de la croix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Fils de Dieu, tué pour nous.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Quel amour et quel prix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 croix nous donne le pardon.</a:t>
            </a:r>
          </a:p>
          <a:p>
            <a:pPr marL="1108075" lvl="2" indent="-269875">
              <a:buNone/>
            </a:pPr>
            <a:r>
              <a:rPr lang="fr-FR" sz="1000" dirty="0"/>
              <a:t>© 2005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Cherchez d’abord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01397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Cherchez d'abord le royaume de Dieu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justice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toutes choses vous seront données en plus.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Allélu</a:t>
            </a:r>
            <a:r>
              <a:rPr lang="fr-FR" altLang="fr-FR" dirty="0">
                <a:ea typeface="ＭＳ Ｐゴシック" charset="-128"/>
              </a:rPr>
              <a:t>, Alléluia !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Alléluia. Alléluia. Alléluia. Alléluia !</a:t>
            </a:r>
          </a:p>
          <a:p>
            <a:pPr marL="457200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 	L'homme ne vivra pas de pain seulement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de toutes paroles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sortent de la bouche de Dieu.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Allélu</a:t>
            </a:r>
            <a:r>
              <a:rPr lang="fr-FR" altLang="fr-FR" dirty="0">
                <a:ea typeface="ＭＳ Ｐゴシック" charset="-128"/>
              </a:rPr>
              <a:t>, Alléluia !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Alléluia. Alléluia. Alléluia. Alléluia !</a:t>
            </a:r>
          </a:p>
          <a:p>
            <a:pPr marL="1665287" lvl="2" indent="-457200">
              <a:buNone/>
            </a:pPr>
            <a:r>
              <a:rPr lang="fr-FR" sz="900" dirty="0"/>
              <a:t>© 1972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  <a:endParaRPr lang="fr-FR" altLang="fr-FR" sz="900" dirty="0">
              <a:ea typeface="ＭＳ Ｐゴシック" charset="-128"/>
            </a:endParaRPr>
          </a:p>
          <a:p>
            <a:pPr marL="457200" indent="-45720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saint nom de Jésus</a:t>
            </a:r>
          </a:p>
        </p:txBody>
      </p:sp>
      <p:sp>
        <p:nvSpPr>
          <p:cNvPr id="24064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452437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Rien ne peut sauver le pécheur,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Ni remplacer le vrai bonheur,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Rien ne peut transformer le cœur,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Sinon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Sinon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Rien ne peut m'inonder de paix,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Effacer ma peine à jamais,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Aucun nom n'en a le secret,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Sinon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Sinon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Qui pourrait consoler nos cœurs,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pourrait faire tarir nos pleurs,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pourrait porter nos douleurs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saint nom de Jésus.</a:t>
            </a:r>
          </a:p>
        </p:txBody>
      </p:sp>
      <p:sp>
        <p:nvSpPr>
          <p:cNvPr id="24064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50865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Ce qui fait s'enfuir l'oppresseur,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S'ouvrir le piège de l'oiseleur,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ferme la bouche du menteur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5. Et qui peut unir tes enfants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D'un seul cœur, d'un même sentiment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les changer en un instant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saint nom de Jésus.</a:t>
            </a:r>
          </a:p>
          <a:p>
            <a:pPr marL="1108075" lvl="2" indent="-26987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Lumière du monde</a:t>
            </a:r>
          </a:p>
        </p:txBody>
      </p:sp>
      <p:sp>
        <p:nvSpPr>
          <p:cNvPr id="24166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55509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	Lumière du monde,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venue dans l’obscurité,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m’ouvres les yeux, et je vois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Tant de beauté que mon cœur, ému, t’adore;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que ma vie est en toi.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 voici à tes pieds,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 voici pour dire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«Tu es mon Dieu».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tout en toi est beauté,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en toi est grandeur,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en toi est merveilleux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moi.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632037"/>
          </a:xfrm>
        </p:spPr>
        <p:txBody>
          <a:bodyPr/>
          <a:lstStyle/>
          <a:p>
            <a:pPr>
              <a:buNone/>
            </a:pPr>
            <a:r>
              <a:rPr lang="fr-FR" altLang="fr-FR" dirty="0">
                <a:ea typeface="ＭＳ Ｐゴシック" charset="-128"/>
              </a:rPr>
              <a:t>2.	Roi éternel,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élevé au-dessus de tout,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gloire resplendit dans le ciel.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venu humblement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sur cette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t’es donné par amour.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louer…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je ne pourrais imaginer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prix payé pour mon péché.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Non je ne pourrais imaginer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prix payé pour mon péché.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louer…</a:t>
            </a:r>
          </a:p>
          <a:p>
            <a:pPr marL="838200" lvl="2" indent="0">
              <a:buNone/>
            </a:pPr>
            <a:r>
              <a:rPr lang="fr-FR" sz="1000" dirty="0"/>
              <a:t>© 2000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</a:t>
            </a:r>
            <a:br>
              <a:rPr lang="fr-FR" sz="1000" dirty="0"/>
            </a:br>
            <a:r>
              <a:rPr lang="fr-FR" sz="1000" dirty="0"/>
              <a:t>© Traduction 2004 LTC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 voici (majesté)</a:t>
            </a:r>
          </a:p>
        </p:txBody>
      </p:sp>
      <p:sp>
        <p:nvSpPr>
          <p:cNvPr id="24269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07061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Me voici, confondu par ta majesté,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couvert par ta grâce illimitée.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 voici, conscient du poids de mes fautes,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couvert par le sang de l’Agneau.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Car je sais : l’amour le plus grand m’est donné,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offert ta vie, le plus grand sacrifice.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Majesté, majesté, ta grâce m’a trouvé tel que je suis,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n’ai rien à moi, mais en toi je vis.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Majesté, majesté, par ton amour je suis transformé,	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en présence de ta majesté.	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Me voici, confondu par ton amour,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pardonné, je pardonne en retour.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 voici, conscient d’être ton plaisir,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sanctifié par le feu de ta gloire.</a:t>
            </a:r>
          </a:p>
          <a:p>
            <a:pPr lvl="2">
              <a:buNone/>
            </a:pPr>
            <a:r>
              <a:rPr lang="fr-FR" sz="900" dirty="0"/>
              <a:t>© 2003 </a:t>
            </a:r>
            <a:r>
              <a:rPr lang="fr-FR" sz="900" dirty="0" err="1"/>
              <a:t>Curious</a:t>
            </a:r>
            <a:r>
              <a:rPr lang="fr-FR" sz="900" dirty="0"/>
              <a:t> ? Music UK /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2005 LTC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Melchisédek</a:t>
            </a:r>
          </a:p>
        </p:txBody>
      </p:sp>
      <p:sp>
        <p:nvSpPr>
          <p:cNvPr id="24371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93647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prêtre à jamais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Roi de justice et roi de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Fils du Très-Haut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Melchisédek</a:t>
            </a:r>
            <a:r>
              <a:rPr lang="fr-FR" altLang="fr-FR" dirty="0">
                <a:ea typeface="ＭＳ Ｐゴシック" charset="-128"/>
              </a:rPr>
              <a:t> toujours vivant.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Ton alliance est la meilleure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nous sauves complètement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pur, sans tache et saint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Elevé au-dessus des cieux.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Toi qui n'a jamais péché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sacrifice tu t'es offert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Tous nos péchés, tu as porté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heureux ne peut se taire.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Merci pour la cène</a:t>
            </a:r>
          </a:p>
        </p:txBody>
      </p:sp>
      <p:sp>
        <p:nvSpPr>
          <p:cNvPr id="24473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448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Par la foi, je crois, tu m’as sauvé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Par la croix, je vois, tu m’as aimé.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 ton corps donné est mon salut,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sang versé ma vie, Seigneur Jésus.</a:t>
            </a:r>
          </a:p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Comment ne pas te dire merci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la coupe et pour le pain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Comment ne pas t’offrir ma vie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Toi qui m’as aimé sans fin. </a:t>
            </a:r>
          </a:p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Toi, Jésus, mort et ressuscité,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m’attires à toi par ta victoire,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ta force en moi me permet d'avancer,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Je t’adore, je t’aime, et te rends gloire.</a:t>
            </a:r>
          </a:p>
          <a:p>
            <a:pPr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sz="3400">
                <a:ea typeface="ＭＳ Ｐゴシック" charset="-128"/>
              </a:rPr>
              <a:t>Merci Seigneur, pour ce moment </a:t>
            </a:r>
          </a:p>
        </p:txBody>
      </p:sp>
      <p:sp>
        <p:nvSpPr>
          <p:cNvPr id="2457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4662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Merci Seigneur, pour ce moment,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tu nous unis devant toi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Merci pour ces précieux instants,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À la table de notre roi,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nous as donné cet exemple,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Juste avant de mourir,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En célébrant la délivrance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tu allais nous offrir.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	Merci Seigneur, pour ce moment,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nous regardons à ta croix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nous voyons ton corps souffrant,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ton sang coulant sur le bois,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Nous prenons ce fruit de la vigne,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nous rompons le pain,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Ces deux éléments sont le signe,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ton amour pour les tiens. </a:t>
            </a:r>
          </a:p>
        </p:txBody>
      </p:sp>
      <p:sp>
        <p:nvSpPr>
          <p:cNvPr id="245764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539157"/>
          </a:xfrm>
        </p:spPr>
        <p:txBody>
          <a:bodyPr/>
          <a:lstStyle/>
          <a:p>
            <a:pPr marL="269875" indent="-269875">
              <a:buFont typeface="Wingdings" charset="2"/>
              <a:buNone/>
              <a:tabLst>
                <a:tab pos="3317875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 Merci Seigneur, pour ce moment,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Où nous proclamons notre foi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Où, tout en annonçant ta mort,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savons que tu reviendras,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toi, Jésus le pain de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Apprends-nous chaque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goûter ta grâce infinie,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attendant ton retour.	)</a:t>
            </a:r>
          </a:p>
          <a:p>
            <a:pPr marL="1108075" lvl="2" indent="-269875">
              <a:buNone/>
              <a:tabLst>
                <a:tab pos="3317875" algn="l"/>
                <a:tab pos="8001000" algn="r"/>
              </a:tabLst>
            </a:pPr>
            <a:r>
              <a:rPr lang="fr-FR" sz="1000" dirty="0"/>
              <a:t>© 1996, Denis et Isabelle Hey</a:t>
            </a:r>
            <a:br>
              <a:rPr lang="fr-FR" altLang="fr-FR" sz="1000" dirty="0">
                <a:ea typeface="ＭＳ Ｐゴシック" charset="-128"/>
              </a:rPr>
            </a:b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Mettez en pratique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Parole de Dieu </a:t>
            </a:r>
          </a:p>
        </p:txBody>
      </p:sp>
      <p:sp>
        <p:nvSpPr>
          <p:cNvPr id="246787" name="Espace réservé du contenu 5"/>
          <p:cNvSpPr>
            <a:spLocks noGrp="1"/>
          </p:cNvSpPr>
          <p:nvPr>
            <p:ph idx="1"/>
          </p:nvPr>
        </p:nvSpPr>
        <p:spPr>
          <a:xfrm>
            <a:off x="35496" y="1600200"/>
            <a:ext cx="8534400" cy="5016758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     On a beaucoup de connaissances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sur Dieu et sur ce qui lui plaît,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mais, bien souvent, ce que l'on sait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reste caché dans notre tête…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ne suffit pas de savoir ce que Dieu veut que nous fassions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que ça serve à quelque chose,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faut le faire dans notre vie !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Mettez en pratique la Parole de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vous contentez pas de l'écouter </a:t>
            </a:r>
            <a:r>
              <a:rPr lang="fr-FR" altLang="fr-FR" sz="2000" dirty="0" err="1">
                <a:ea typeface="ＭＳ Ｐゴシック" charset="-128"/>
              </a:rPr>
              <a:t>seul'ment</a:t>
            </a:r>
            <a:r>
              <a:rPr lang="fr-FR" altLang="fr-FR" sz="2000" dirty="0">
                <a:ea typeface="ＭＳ Ｐゴシック" charset="-128"/>
              </a:rPr>
              <a:t>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oui, mettez en pratique la Parole de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vous contentez pas de l'écouter </a:t>
            </a:r>
            <a:r>
              <a:rPr lang="fr-FR" altLang="fr-FR" sz="2000" dirty="0" err="1">
                <a:ea typeface="ＭＳ Ｐゴシック" charset="-128"/>
              </a:rPr>
              <a:t>seul'ment</a:t>
            </a:r>
            <a:r>
              <a:rPr lang="fr-FR" altLang="fr-FR" sz="2000" dirty="0">
                <a:ea typeface="ＭＳ Ｐゴシック" charset="-128"/>
              </a:rPr>
              <a:t> !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     A l'école ou en famille,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chaque moment de notre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 Dieu, rappelle-nous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de faire ce que tu as dit !</a:t>
            </a: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ancre et ma voile</a:t>
            </a:r>
          </a:p>
        </p:txBody>
      </p:sp>
      <p:sp>
        <p:nvSpPr>
          <p:cNvPr id="247811" name="Espace réservé du contenu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5355312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Dieu, tu es ma force, ma consolation,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une lampe devant mes pas.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voix a triomphé de l'ouragan,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remporté le combat.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Tu m'offres chaque jour ton infaillible amour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toi qui as fixé le cours des étoiles,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ancre, sois ma voile !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Tu étends mes ailes pour toucher les cieux,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protégé par ta main.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grâce m'appelle à lever les yeux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suivre ton chemin.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Ta miséricorde coule de la croix,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sang m'a racheté.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Tout ce que je suis me vient de toi.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Sans fin je te louerai.</a:t>
            </a:r>
          </a:p>
          <a:p>
            <a:pPr lvl="2">
              <a:buNone/>
            </a:pPr>
            <a:r>
              <a:rPr lang="fr-FR" sz="900" dirty="0"/>
              <a:t>© 2003 </a:t>
            </a:r>
            <a:r>
              <a:rPr lang="fr-FR" sz="900" dirty="0" err="1"/>
              <a:t>Did</a:t>
            </a:r>
            <a:r>
              <a:rPr lang="fr-FR" sz="900" dirty="0"/>
              <a:t> </a:t>
            </a:r>
            <a:r>
              <a:rPr lang="fr-FR" sz="900" dirty="0" err="1"/>
              <a:t>you</a:t>
            </a:r>
            <a:r>
              <a:rPr lang="fr-FR" sz="900" dirty="0"/>
              <a:t> look &amp; Rolf Schneider / David Durham / LTC </a:t>
            </a:r>
            <a:endParaRPr lang="fr-FR" altLang="fr-FR" sz="9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croyons</a:t>
            </a:r>
          </a:p>
        </p:txBody>
      </p:sp>
      <p:sp>
        <p:nvSpPr>
          <p:cNvPr id="24883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385816"/>
          </a:xfrm>
        </p:spPr>
        <p:txBody>
          <a:bodyPr rIns="0"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Nous croyons en Dieu le Père, créateur de l'univers.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en Christ son fils unique, né de Dieu par l'Esprit Saint.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Nous croyons qu'il est mort pour nous, crucifié pour nos péchés.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qu'il est auprès du Père, car Dieu l'a ressuscité.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Jésus, roi des rois, roi des rois, (x 4)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Ton nom est Tout-Puissant.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Nous croyons qu'il répand sur nous son Esprit avec ses dons.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Notre Dieu, par sa Parole, nous envoie vers les nations.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revient avec puissance pour juger sa création.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genou pliera devant lui. Hommes et anges confesseront</a:t>
            </a:r>
          </a:p>
          <a:p>
            <a:pPr lvl="2">
              <a:buNone/>
            </a:pPr>
            <a:r>
              <a:rPr lang="fr-FR" sz="1000" dirty="0"/>
              <a:t>© 1986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1988 LTC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Ouvrez vos cœurs</a:t>
            </a:r>
          </a:p>
        </p:txBody>
      </p:sp>
      <p:sp>
        <p:nvSpPr>
          <p:cNvPr id="24985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5170646"/>
          </a:xfrm>
        </p:spPr>
        <p:txBody>
          <a:bodyPr/>
          <a:lstStyle/>
          <a:p>
            <a:pPr marL="457200" indent="-457200">
              <a:buFont typeface="Wingdings" charset="2"/>
              <a:buAutoNum type="arabicPeriod"/>
            </a:pPr>
            <a:r>
              <a:rPr lang="fr-FR" altLang="fr-FR" dirty="0">
                <a:ea typeface="ＭＳ Ｐゴシック" charset="-128"/>
              </a:rPr>
              <a:t>Ouvrez vos cœurs à celui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désire changer vos vies,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Dont l'amour est si puissant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Qu'il apaise les tourments.</a:t>
            </a:r>
          </a:p>
          <a:p>
            <a:pPr marL="450850" indent="0">
              <a:buNone/>
            </a:pPr>
            <a:r>
              <a:rPr lang="fr-FR" altLang="fr-FR" dirty="0">
                <a:ea typeface="ＭＳ Ｐゴシック" charset="-128"/>
              </a:rPr>
              <a:t>En votre âme laissez-le lire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Ces pensées et ces soupirs,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lui-même peut ôter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 dont vos cœurs sont chargés.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est votre secours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Sans reproche avec amour,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lui.</a:t>
            </a:r>
          </a:p>
          <a:p>
            <a:pPr marL="363538" indent="-363538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24986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247590"/>
          </a:xfrm>
        </p:spPr>
        <p:txBody>
          <a:bodyPr/>
          <a:lstStyle/>
          <a:p>
            <a:pPr marL="457200" indent="-457200">
              <a:buFont typeface="Wingdings" charset="2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Reconnaissez qu'en Jésus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donne le salut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vos péchés le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vos cœurs la guérison.</a:t>
            </a:r>
          </a:p>
          <a:p>
            <a:pPr marL="450850" indent="0">
              <a:buNone/>
            </a:pPr>
            <a:r>
              <a:rPr lang="fr-FR" altLang="fr-FR" dirty="0">
                <a:ea typeface="ＭＳ Ｐゴシック" charset="-128"/>
              </a:rPr>
              <a:t>N'attendez pas que, lassés,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Vous ne puissiez plus lutter,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 maintenant,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Approchez-vous confiants.</a:t>
            </a:r>
          </a:p>
          <a:p>
            <a:pPr marL="342900" lvl="1" indent="-342900">
              <a:buSzTx/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Jésus est votre secours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Sans reproche avec amour,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lui.</a:t>
            </a:r>
          </a:p>
          <a:p>
            <a:pPr marL="1169987" lvl="2" indent="-342900">
              <a:buNone/>
            </a:pPr>
            <a:r>
              <a:rPr lang="fr-FR" sz="1000" dirty="0"/>
              <a:t>© Harmony Musique</a:t>
            </a:r>
            <a:endParaRPr lang="fr-FR" altLang="fr-FR" dirty="0">
              <a:ea typeface="ＭＳ Ｐゴシック" charset="-128"/>
            </a:endParaRPr>
          </a:p>
          <a:p>
            <a:pPr marL="363538" indent="-363538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Cœur de Père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40093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désire sentir ta présence dans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m’est indispensable.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te dis tout : mes joies, mes problèmes, vraiment tout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Quand je te prie tu me réponds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cœur ouvert tu me reçois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m’aimes, tu le prouves chaque jour !</a:t>
            </a:r>
          </a:p>
          <a:p>
            <a:pPr marL="0" indent="0">
              <a:spcBef>
                <a:spcPts val="0"/>
              </a:spcBef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C’est pourquoi, je veux chanter du fond de mon cœur :</a:t>
            </a:r>
          </a:p>
          <a:p>
            <a:pPr marL="0" indent="0">
              <a:spcBef>
                <a:spcPts val="600"/>
              </a:spcBef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J’ai un Dieu d’amour au cœur de père ! (x 2)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 ta grâce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38581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Par ta grâce sans rien à moi,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je viens devant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tu me reçois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tel que je suis, par ta grâce.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ne suis pas digne de m'approcher de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suis pas digne de ton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pourtant tu m'as aimé et dans tes bras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reçois ton pardon, ta dignité,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grâce, par ta grâce.</a:t>
            </a:r>
          </a:p>
          <a:p>
            <a:pPr marL="838200" lvl="2" indent="0">
              <a:buNone/>
            </a:pPr>
            <a:r>
              <a:rPr lang="fr-FR" sz="1000" dirty="0"/>
              <a:t>© Philippe </a:t>
            </a:r>
            <a:r>
              <a:rPr lang="fr-FR" sz="1000" dirty="0" err="1"/>
              <a:t>Decourroux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Parce qu’il vit</a:t>
            </a:r>
          </a:p>
        </p:txBody>
      </p:sp>
      <p:sp>
        <p:nvSpPr>
          <p:cNvPr id="25190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Puisque Jésus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lui confie mes lendemains.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Puisqu'il connaît la voie que je dois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vaut la peine de vivre puisque Jésus vit 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Parce qu'il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Mes lendemains sont assurés.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Entre ses mains, il tient ma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temps et l'éternité, je sais qu'il vit.</a:t>
            </a:r>
          </a:p>
          <a:p>
            <a:pPr marL="0" indent="0">
              <a:buNone/>
            </a:pPr>
            <a:r>
              <a:rPr lang="fr-FR" altLang="fr-FR" dirty="0">
                <a:ea typeface="ＭＳ Ｐゴシック" charset="-128"/>
              </a:rPr>
              <a:t>Puisque Jésus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lui confie mes lendemains.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Puisqu'il connaît la voie que je dois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vaut la peine de vivre puisque Jésus vit !</a:t>
            </a:r>
          </a:p>
          <a:p>
            <a:pPr marL="838200" lvl="2" indent="0">
              <a:buNone/>
            </a:pPr>
            <a:r>
              <a:rPr lang="fr-FR" sz="900" dirty="0"/>
              <a:t>© 1971 </a:t>
            </a:r>
            <a:r>
              <a:rPr lang="fr-FR" sz="900" dirty="0" err="1"/>
              <a:t>Gaither</a:t>
            </a:r>
            <a:r>
              <a:rPr lang="fr-FR" sz="900" dirty="0"/>
              <a:t> CR Management / Small Stone Media / LTC © Traduction 1986 HARMONIE / LTC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Parle, Seigneur</a:t>
            </a:r>
          </a:p>
        </p:txBody>
      </p:sp>
      <p:sp>
        <p:nvSpPr>
          <p:cNvPr id="25293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47704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1.	Parle-nous, nous venons à toi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recevoir le pain, ta Parole sainte.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Viens, Seigneur, par ta vérité,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modeler nos vies à ta ressemblance.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Et que ta lumière aujourd'hui rayonne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l'amour, la foi que nous manifestons.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Parle-nous, accomplis, Seigneur,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tes projets en nous, pour ta gloire.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2.	Apprends-nous, dans un saint respect,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l'humilité, à mieux t'obéir,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 régler nos pensées, nos actes,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face à la clarté de ta pureté.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Fais grandir la foi,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que nos yeux discernent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ton amour sublime, ton autorité ;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Mots puissants qui jamais ne passent,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toujours vrais, vainqueurs dans le doute.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  <p:sp>
        <p:nvSpPr>
          <p:cNvPr id="252932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739211"/>
          </a:xfrm>
        </p:spPr>
        <p:txBody>
          <a:bodyPr/>
          <a:lstStyle/>
          <a:p>
            <a:pPr>
              <a:buFont typeface="Wingdings" charset="2"/>
              <a:buAutoNum type="arabicPeriod" startAt="3"/>
            </a:pPr>
            <a:r>
              <a:rPr lang="fr-FR" altLang="fr-FR" sz="1600" dirty="0">
                <a:ea typeface="ＭＳ Ｐゴシック" charset="-128"/>
              </a:rPr>
              <a:t>Parle-nous, renouvelle nos cœurs,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nous voulons saisir tes plans élevés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Qui toujours, dès la nuit des temps,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disent ta sagesse dans tout l'univers.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ta grâce en nous et par tes promesses,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la foi donnée nous pourrons te suivre.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Parle-nous, bâtis ton Église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sur la terre entière pour ta gloire.</a:t>
            </a:r>
          </a:p>
          <a:p>
            <a:pPr lvl="2">
              <a:buNone/>
            </a:pPr>
            <a:r>
              <a:rPr lang="fr-FR" sz="900" dirty="0"/>
              <a:t>© 2005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</a:t>
            </a:r>
            <a:endParaRPr lang="fr-FR" altLang="fr-FR" sz="9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Parole de vie</a:t>
            </a:r>
          </a:p>
        </p:txBody>
      </p:sp>
      <p:sp>
        <p:nvSpPr>
          <p:cNvPr id="25395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708981"/>
          </a:xfrm>
        </p:spPr>
        <p:txBody>
          <a:bodyPr/>
          <a:lstStyle/>
          <a:p>
            <a:pPr lvl="1" indent="0"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Ma vie a besoin d'une lumière, 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Parole m'éclairera.	)</a:t>
            </a: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 Si dans le chemin, mon pied est incertain,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dis : «Viens et suis-moi.»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à redouter tant que tu seras là.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j'ai besoin de toi.</a:t>
            </a: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 Je n'oublierai pas combien tu m'as aimé,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mon cœur est souvent troublé.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guide-moi, et tiens-moi par la main.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je veux t'aimer toujours.</a:t>
            </a:r>
          </a:p>
          <a:p>
            <a:pPr lvl="2">
              <a:buNone/>
              <a:tabLst>
                <a:tab pos="6540500" algn="l"/>
                <a:tab pos="8001000" algn="r"/>
              </a:tabLst>
            </a:pPr>
            <a:r>
              <a:rPr lang="fr-FR" sz="900" dirty="0"/>
              <a:t>© 1988 </a:t>
            </a:r>
            <a:r>
              <a:rPr lang="fr-FR" sz="900" dirty="0" err="1"/>
              <a:t>Meadowgreen</a:t>
            </a:r>
            <a:r>
              <a:rPr lang="fr-FR" sz="900" dirty="0"/>
              <a:t> Music / EMI Christian Music </a:t>
            </a:r>
            <a:r>
              <a:rPr lang="fr-FR" sz="900" dirty="0" err="1"/>
              <a:t>Publish</a:t>
            </a:r>
            <a:r>
              <a:rPr lang="fr-FR" sz="900" dirty="0"/>
              <a:t> / Small Stone Media / LTC © Traduction 1998 LTC</a:t>
            </a:r>
          </a:p>
          <a:p>
            <a:pPr lvl="2">
              <a:buFont typeface="Wingdings" charset="2"/>
              <a:buNone/>
              <a:tabLst>
                <a:tab pos="65405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Père de cœur</a:t>
            </a:r>
          </a:p>
        </p:txBody>
      </p:sp>
      <p:sp>
        <p:nvSpPr>
          <p:cNvPr id="2549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6140142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Tu me tiens par la main et me dis : «N'aie pas peur,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Mon amour est immense, entouré de douceur.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voudrais que tu sois pour moi comme un enfant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Qui vient tout simplement. Je suis là, je t'attends.»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Dieu, accueille mon cœur,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ce qui bat au fond de moi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cherche à s'approcher de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Dieu, accueille mon cœur,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sens tes bras d'amour autour de moi, car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mon Père de cœur.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Je veux prendre le temps d'être dans ta présence,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Au creux de ta tendresse et rempli de confiance.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choisis librement, avec sincérité,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 vivre en cœur à cœur, près de toi pour t'aimer.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Plus de larmes </a:t>
            </a:r>
          </a:p>
        </p:txBody>
      </p:sp>
      <p:sp>
        <p:nvSpPr>
          <p:cNvPr id="256003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016500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Plus de deuil,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cris,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douleurs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larmes,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pleurs 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voir mon Sauveur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Oh, viens, Seigneur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ce jour sera grand,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quand tu viendras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prendre avec toi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Là, devant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serons face à face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c'est ta présence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nous réjouira.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56004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6324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Oh, que ce lieu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sera beau et joyeux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les larmes de nos yeux,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enlèveras.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Nos corps malades,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fatigués, limités,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les changeras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ils seront parfaits.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	Nous attendons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d'être au ciel avec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mais, dès maintenant,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te servirons.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Dieu, nous voulons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travailler pour le bien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notre prochain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de tous nos frères.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enseigner l'humilité </a:t>
            </a:r>
          </a:p>
        </p:txBody>
      </p:sp>
      <p:sp>
        <p:nvSpPr>
          <p:cNvPr id="257027" name="Espace réservé du contenu 5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563245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Pour enseigner l'humilité,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pris un faible enfant,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Prends-moi,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serviteur.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de mon cœur,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enlève toute vanité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voile de l'amour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divine clarté.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D'un jeune enfant tu pris les pains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les multiplier.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Prends-moi,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serviteur.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Nourri par toi,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je puisse aussi partager,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Répandre avec amour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Tes biens, divin Berger.</a:t>
            </a:r>
          </a:p>
          <a:p>
            <a:pPr marL="269875" indent="-26987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57028" name="Espace réservé du contenu 6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724400" cy="2831544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Pour laver les pieds de tes saints,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D'un linge tu t'es ceint,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Toi, seul,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Vrai serviteur.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exemple, enseigne-moi l'humilité,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faire avec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sainte volonté.</a:t>
            </a:r>
          </a:p>
          <a:p>
            <a:pPr marL="1108075" lvl="2" indent="-269875">
              <a:buNone/>
            </a:pPr>
            <a:r>
              <a:rPr lang="fr-FR" sz="1000" dirty="0"/>
              <a:t>© BPC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toi, mon Dieu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 toi, mon Dieu, chante mon cœur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 pour toi, Seigneur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toi mon Roi chante ma voix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 pour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J'élève ma voix pour t'acclamer,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en ton honneur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J'ai le bonheur de te louer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J'ouvre mon cœur pour t'adorer.</a:t>
            </a:r>
          </a:p>
          <a:p>
            <a:pPr marL="838200" lvl="2" indent="0">
              <a:buNone/>
            </a:pPr>
            <a:r>
              <a:rPr lang="fr-FR" sz="1000" dirty="0"/>
              <a:t>© Marie-Claire </a:t>
            </a:r>
            <a:r>
              <a:rPr lang="fr-FR" sz="1000" dirty="0" err="1"/>
              <a:t>Geiser</a:t>
            </a:r>
            <a:r>
              <a:rPr lang="fr-FR" sz="1000" dirty="0"/>
              <a:t> / © Wilfred Kummer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toi, Seigneur</a:t>
            </a:r>
          </a:p>
        </p:txBody>
      </p:sp>
      <p:sp>
        <p:nvSpPr>
          <p:cNvPr id="25907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309146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Pour toi, Seigneur, le chant de notre cœur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es le Christ, l'Agneau vainqueur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Les yeux fixés sur toi, en contemplant ta croix,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t'acclamons, Jésus Sauveur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Un chemin s'ouvre sous nos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espérance en toi renaît.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J'avancerai sans crainte devant toi,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la confiance et dans la paix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Dans les épreuves et les combats,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les périls, gardons la foi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tout cela nous sommes les vainqueurs,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Jésus Christ notre Sauveur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Inscris en nous la loi d'amour,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notre cœur la vérité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le secret, Seigneur, enseigne-nous,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nous brûlions de charité !</a:t>
            </a:r>
          </a:p>
          <a:p>
            <a:pPr lvl="2">
              <a:buNone/>
            </a:pPr>
            <a:r>
              <a:rPr lang="fr-FR" sz="900" dirty="0"/>
              <a:t>© Autorisation SECLI n° 2015013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Prière en questions</a:t>
            </a:r>
          </a:p>
        </p:txBody>
      </p:sp>
      <p:sp>
        <p:nvSpPr>
          <p:cNvPr id="260099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908675"/>
          </a:xfrm>
        </p:spPr>
        <p:txBody>
          <a:bodyPr/>
          <a:lstStyle/>
          <a:p>
            <a:pPr lvl="1" indent="-4763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Quand je te prie pour aujourd’hui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veux d’abord te dire merci,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tu bénis, car tu es grand,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me souris, tu es puissant.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Quand je te prie pour aujourd’hui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veux, Seigneur, te dire merci.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Parfois mon cœur déborde de questions,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Quand j’attends ou même quand tu réponds,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le brouillard ou quand je vois clair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entends, et je persévère.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	Parfois je pleure, comme Anne à Silo,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 alors je fuis comme Elie déçu,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Parfois je baisse les bras au combat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j’ai besoin d’un frère avec moi.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	Lorsque je crains pour le jour de demain,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me dis : «Toujours je suis avec toi»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Lorsque mon corps soupire et se plaint,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te remets ma vie par la foi.</a:t>
            </a:r>
          </a:p>
          <a:p>
            <a:pPr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Comme un souffle fragile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466496"/>
          </a:xfrm>
        </p:spPr>
        <p:txBody>
          <a:bodyPr/>
          <a:lstStyle/>
          <a:p>
            <a:pPr marL="762000" lvl="1" indent="-381000">
              <a:lnSpc>
                <a:spcPct val="95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Comme un souffle fragile,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se donne.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vase d'argile,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 nous façonne.</a:t>
            </a:r>
          </a:p>
          <a:p>
            <a:pPr marL="381000" indent="-3810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Ta parole est murmure,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secret d'amour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blessure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nous ouvre le jour.</a:t>
            </a:r>
          </a:p>
          <a:p>
            <a:pPr marL="381000" indent="-3810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Ta parole est naissance,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on sort de prison,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semence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promet la moisson.</a:t>
            </a:r>
          </a:p>
          <a:p>
            <a:pPr marL="457200" indent="-457200">
              <a:lnSpc>
                <a:spcPct val="95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Ta parole est partage,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on coupe le pain,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passage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nous dit un chemin. </a:t>
            </a:r>
          </a:p>
          <a:p>
            <a:pPr marL="838200" lvl="2" indent="0">
              <a:lnSpc>
                <a:spcPct val="95000"/>
              </a:lnSpc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vous m’invoquerez</a:t>
            </a:r>
          </a:p>
        </p:txBody>
      </p:sp>
      <p:sp>
        <p:nvSpPr>
          <p:cNvPr id="2611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Quand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quand vous viendrez m'adresser vos prières,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moi, je vous écouterai.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viendrez m'adresser vos prières, vos prières.</a:t>
            </a:r>
          </a:p>
          <a:p>
            <a:pPr lvl="1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Car je connais ce que j'ai formé pour vous :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projets de paix et non de malheur,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pour vous donner un avenir plein d'espérance,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une espérance, un avenir.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Quand vous m'invoquerez,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quand vous viendrez m'adresser vos prières,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moi, je vous exaucerai.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viendrez m'adresser vos prières, vos prières.</a:t>
            </a:r>
          </a:p>
          <a:p>
            <a:pPr lvl="1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Car je connais…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 sz="3200">
                <a:ea typeface="ＭＳ Ｐゴシック" charset="-128"/>
              </a:rPr>
              <a:t>Que jamais je ne perde ma saveur </a:t>
            </a:r>
          </a:p>
        </p:txBody>
      </p:sp>
      <p:sp>
        <p:nvSpPr>
          <p:cNvPr id="26214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4005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Que jamais ô mon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ne perde ma saveur.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jamais mon bon berger,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ne sois plus passionné.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vivre de ta grâce.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te donner la place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te revient dans mon cœur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première, ô mon Sauveur.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Donne-moi un cœur qui aime,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fidèle et zélé,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donne plus qu’il ne prend,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qui t’est attaché.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4678204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Que jamais ô Dieu vivant,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devienne distant.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jamais je ne brille plus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ta lumière, ô Jésus.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peux me contenter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médiocres destinées.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que ta divine flamme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Embrase toujours mon âme.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Donne-moi…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Je veux être entre tes mains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sel de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autres une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t’adorer à jamais.</a:t>
            </a:r>
          </a:p>
          <a:p>
            <a:pPr marL="1203325" lvl="2" indent="-365125">
              <a:buNone/>
            </a:pPr>
            <a:r>
              <a:rPr lang="fr-FR" sz="900" dirty="0"/>
              <a:t>© Daniel Pialat / LTC </a:t>
            </a:r>
            <a:endParaRPr lang="fr-FR" altLang="fr-FR" sz="9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l'Eternel te bénisse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6256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Que l'Eternel te bénisse et te garde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fasse luire sa face sur toi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qu'il t'accorde sa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tourne sa face vers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te donne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te donne la paix !</a:t>
            </a:r>
          </a:p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Que l'Eternel vous bénisse et vous garde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fasse luire sa face sur vous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accorde sa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tourne sa face vers vous,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donne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donne la paix !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ma louange soit sincère </a:t>
            </a:r>
          </a:p>
        </p:txBody>
      </p:sp>
      <p:sp>
        <p:nvSpPr>
          <p:cNvPr id="264195" name="Espace réservé du contenu 2"/>
          <p:cNvSpPr>
            <a:spLocks noGrp="1"/>
          </p:cNvSpPr>
          <p:nvPr>
            <p:ph idx="1"/>
          </p:nvPr>
        </p:nvSpPr>
        <p:spPr>
          <a:xfrm>
            <a:off x="381000" y="1530490"/>
            <a:ext cx="8534400" cy="563231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Que ma louange soit sincère,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mon cœur entier pour toi,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que ma bouche soit remplie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 chants d'amour et de joie ! 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Chants d'amour, et de joie,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qu'ils te soient offerts par moi,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ma voix célébrera ton nom,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Dieu tout-puissant,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dira que tu es grand.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Tu es digne, ô Seigneur,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d'être loué et chanté,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car tu es le seul vrai Dieu,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 Dieu rempli d'amour,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je t'aime en retour.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>
                <a:ea typeface="ＭＳ Ｐゴシック" charset="-128"/>
              </a:rPr>
              <a:t>Que ton règne vienne</a:t>
            </a:r>
          </a:p>
        </p:txBody>
      </p:sp>
      <p:sp>
        <p:nvSpPr>
          <p:cNvPr id="26521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3554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Notre Père qui es aux cieux,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nom soit sanctifié,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connu en tout lieu,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loué honoré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Père, nous te prions,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puissant règne vienne,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ta volonté soit faite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la terre comme au ciel !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Que ton règne vienne !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 sur la terre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 !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vienne, </a:t>
            </a:r>
            <a:r>
              <a:rPr lang="fr-FR" altLang="fr-FR" sz="1800" dirty="0" err="1">
                <a:ea typeface="ＭＳ Ｐゴシック" charset="-128"/>
              </a:rPr>
              <a:t>Abba</a:t>
            </a:r>
            <a:r>
              <a:rPr lang="fr-FR" altLang="fr-FR" sz="1800" dirty="0">
                <a:ea typeface="ＭＳ Ｐゴシック" charset="-128"/>
              </a:rPr>
              <a:t> Père !</a:t>
            </a:r>
          </a:p>
        </p:txBody>
      </p:sp>
      <p:sp>
        <p:nvSpPr>
          <p:cNvPr id="26522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89364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Donne-nous au jour le jour,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pain pour nos besoins,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Apprends-nous au long des jours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dépendre de ta main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Pardonne-nous, Dieu de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Nos offenses et nos péchés,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nous pardonnons aussi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ceux qui nous ont offensés !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Dans les jours de tentations,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Garde nos cœurs, nos pensées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Fortifie nos convictions,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foi, notre volonté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Délivre-nous du Malin,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tu es Roi, souverain.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toi seul, règne et victoire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toujours, puissance et gloire !</a:t>
            </a:r>
          </a:p>
          <a:p>
            <a:pPr marL="1108075" lvl="2" indent="-269875">
              <a:buNone/>
            </a:pPr>
            <a:r>
              <a:rPr lang="fr-FR" sz="1000" dirty="0"/>
              <a:t>© 2001 Thérèse Motte / LTC 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 repos céleste</a:t>
            </a:r>
          </a:p>
        </p:txBody>
      </p:sp>
      <p:sp>
        <p:nvSpPr>
          <p:cNvPr id="26624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94030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Jésus, d'être à toi !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toi pour la mort et la vie,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les jours mauvais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chanter avec foi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 est bien, ma paix est infinie !</a:t>
            </a:r>
          </a:p>
          <a:p>
            <a:pPr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Quel repos, quel repos,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Quel repos, quel céleste repos !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fardeau n'est plus !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Libre par le sang du Calvaire,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Tous mes ennemis,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 les a vaincus,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Gloire et louange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à Dieu notre Père !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6624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2941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conduis mes pas,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me combles de tes richesses,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ton grand amour,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chaque jour tu sauras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Déployer envers moi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tes tendresses.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4.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enfin,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Auprès de toi j'aurai ma place,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Après les travaux,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les combats, la douleur,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jamais je pourrai voir ta face !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Quelques mots</a:t>
            </a:r>
          </a:p>
        </p:txBody>
      </p:sp>
      <p:sp>
        <p:nvSpPr>
          <p:cNvPr id="267267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39813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Quelques mots que tu m'as dits un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pleins d'amour, de douceur,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ont consolé mon cœur.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Juste une prière pour te remercier,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juste une prière pour te dire que je t'aime.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Quelques mots que tu me dis encore,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pour que je n'aie pas peur,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pour que je sois plus fort.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Quelques mots qui m'accompagneront,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qui me réjouiront,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qui seront toujours vrais.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Qui donc dans le ciel ?</a:t>
            </a:r>
          </a:p>
        </p:txBody>
      </p:sp>
      <p:sp>
        <p:nvSpPr>
          <p:cNvPr id="26829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Qui donc dans le ciel est semblable à toi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est puissant comme toi, Eternel mon Roi,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est puissant comme toi, Eternel mon Roi ?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Tu es Adonaï </a:t>
            </a:r>
            <a:r>
              <a:rPr lang="fr-FR" altLang="fr-FR" dirty="0" err="1">
                <a:ea typeface="ＭＳ Ｐゴシック" charset="-128"/>
              </a:rPr>
              <a:t>Jireh</a:t>
            </a:r>
            <a:r>
              <a:rPr lang="fr-FR" altLang="fr-FR" dirty="0">
                <a:ea typeface="ＭＳ Ｐゴシック" charset="-128"/>
              </a:rPr>
              <a:t>, en tout temps tu pourvoiras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Adonaï Raphé, Eternel, tu guériras.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Tu es Adonaï </a:t>
            </a:r>
            <a:r>
              <a:rPr lang="fr-FR" altLang="fr-FR" dirty="0" err="1">
                <a:ea typeface="ＭＳ Ｐゴシック" charset="-128"/>
              </a:rPr>
              <a:t>Shamma</a:t>
            </a:r>
            <a:r>
              <a:rPr lang="fr-FR" altLang="fr-FR" dirty="0">
                <a:ea typeface="ＭＳ Ｐゴシック" charset="-128"/>
              </a:rPr>
              <a:t>, tu entends, tu répondras.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Adonaï </a:t>
            </a:r>
            <a:r>
              <a:rPr lang="fr-FR" altLang="fr-FR" dirty="0" err="1">
                <a:ea typeface="ＭＳ Ｐゴシック" charset="-128"/>
              </a:rPr>
              <a:t>Shalom</a:t>
            </a:r>
            <a:r>
              <a:rPr lang="fr-FR" altLang="fr-FR" dirty="0">
                <a:ea typeface="ＭＳ Ｐゴシック" charset="-128"/>
              </a:rPr>
              <a:t>, Dieu de paix pour tous les hommes.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El </a:t>
            </a:r>
            <a:r>
              <a:rPr lang="fr-FR" altLang="fr-FR" dirty="0" err="1">
                <a:ea typeface="ＭＳ Ｐゴシック" charset="-128"/>
              </a:rPr>
              <a:t>Shaddaï</a:t>
            </a:r>
            <a:r>
              <a:rPr lang="fr-FR" altLang="fr-FR" dirty="0">
                <a:ea typeface="ＭＳ Ｐゴシック" charset="-128"/>
              </a:rPr>
              <a:t>, Dieu tout-puissant, tu protèges et tu nourris,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 </a:t>
            </a:r>
            <a:r>
              <a:rPr lang="fr-FR" altLang="fr-FR" dirty="0" err="1">
                <a:ea typeface="ＭＳ Ｐゴシック" charset="-128"/>
              </a:rPr>
              <a:t>Olam</a:t>
            </a:r>
            <a:r>
              <a:rPr lang="fr-FR" altLang="fr-FR" dirty="0">
                <a:ea typeface="ＭＳ Ｐゴシック" charset="-128"/>
              </a:rPr>
              <a:t>, Dieu Eternel, El Haï, tu es vivant.</a:t>
            </a:r>
          </a:p>
          <a:p>
            <a:pPr lvl="2">
              <a:buNone/>
            </a:pPr>
            <a:r>
              <a:rPr lang="fr-FR" sz="1000" dirty="0"/>
              <a:t>© 1981 Jeunesse en Mission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S’en remettre</a:t>
            </a:r>
          </a:p>
        </p:txBody>
      </p:sp>
      <p:sp>
        <p:nvSpPr>
          <p:cNvPr id="269315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327818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J'ai tout remis entre tes mains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m'accable et qui me peine,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m'angoisse et qui me gêne,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le souci du lendemain.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ce soit la joie, la tristesse,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La pauvreté ou la richesse,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tout c'que jusqu'ici j'ai craint.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6931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093155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J'ai tout remis entre tes mains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lourd fardeau traîné naguère,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je pleure, ce que j'espère,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 pourquoi de mon destin.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tout remis entre tes mains.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tout remis entre tes mains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ce soit la mort ou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santé, la maladie,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commencement, la fin.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tout est bien entre tes mains.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Saisi par ta grandeur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79032" cy="381642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Dans ta présence je suis bien,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goûte ta bonté.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Oui, dans ton temple je te vois,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j’admire ta beauté.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saisi par ta grandeur,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veux vivre à ton honneur 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Aspiré par ta bonté,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Inspiré par ta beauté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habité par ta sainteté.</a:t>
            </a:r>
            <a:br>
              <a:rPr lang="fr-FR" altLang="fr-FR" sz="2200" dirty="0">
                <a:ea typeface="ＭＳ Ｐゴシック" charset="-128"/>
              </a:rPr>
            </a:br>
            <a:endParaRPr lang="fr-FR" altLang="fr-FR" sz="2200" dirty="0">
              <a:ea typeface="ＭＳ Ｐゴシック" charset="-128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800767"/>
          </a:xfrm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altLang="fr-FR" sz="2200" dirty="0">
                <a:ea typeface="ＭＳ Ｐゴシック" charset="-128"/>
              </a:rPr>
              <a:t>Oui je veux vivre pour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Travailler avec toi, Jésus.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je veux vivre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Transformé par toi, Jésus.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saint, Jésus,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beau, tu es bon 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saint, Jésus.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Conseiller merveilleux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Conseiller merveilleux, Dieu plein de puissance,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 pour l’éternité, Prince de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Aujourd’hui le Christ est né, l’enfant nous est donné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Lueur de l’espérance dans l’obscurité !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Don parfait, surprenant, Dieu vient sur la terre.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Revêtu d’humilité, il s’est incarné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amour pour nous pécheurs. Voici Jésus Sauveur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source de lumière dans l’obscurité.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Acclamons à jamais le Seigneur de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l’Agneau sacrifié soit seul exalté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Roi des rois et seul Seigneur ; à lui soit tout honneur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 pour la victoire sur l’obscurité !</a:t>
            </a:r>
          </a:p>
          <a:p>
            <a:pPr marL="838200" lvl="2" indent="0">
              <a:buNone/>
            </a:pPr>
            <a:r>
              <a:rPr lang="fr-FR" sz="1000" dirty="0"/>
              <a:t>© 1987 </a:t>
            </a:r>
            <a:r>
              <a:rPr lang="fr-FR" sz="1000" dirty="0" err="1"/>
              <a:t>Salvationist</a:t>
            </a:r>
            <a:r>
              <a:rPr lang="fr-FR" sz="1000" dirty="0"/>
              <a:t> </a:t>
            </a:r>
            <a:r>
              <a:rPr lang="fr-FR" sz="1000" dirty="0" err="1"/>
              <a:t>Publishing</a:t>
            </a:r>
            <a:r>
              <a:rPr lang="fr-FR" sz="1000" dirty="0"/>
              <a:t>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un jour</a:t>
            </a:r>
          </a:p>
        </p:txBody>
      </p:sp>
      <p:sp>
        <p:nvSpPr>
          <p:cNvPr id="2713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64820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Seigneur, un jour, je serai près de toi,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te verrai, oui, de mes propres yeux,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Non plus alors par les yeux de la foi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te verrai dans la cité de Dieu.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Oh ! que ce but se dresse devant moi,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Seigneur, lorsque je suis tenté.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je m'égare en m'éloignant de toi,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Ramène-moi, ô Jésus, à tes pieds.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2.	Seigneur, un jour, ces lieux que tu créas,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beaux pourtant,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pleins de ta présence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Rochers puissants,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océan, ciel immense,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Tout passera, mais toi tu resteras.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Oh ! vers le ciel que je marche avec foi,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Seigneur, garde-moi d'oublier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Qu'ici mon cœur ne doit pas s'attacher,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Que mon repos est là-haut, près de toi. </a:t>
            </a:r>
          </a:p>
        </p:txBody>
      </p:sp>
      <p:sp>
        <p:nvSpPr>
          <p:cNvPr id="271364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6320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3.	Seigneur, un jour, tu me révéleras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Ce qu'ici-bas je ne saurais sonder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Et ton amour si grand m'apparaîtra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Que de bonheur mon cœur va déborder.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Oh ! que ce but se dresse devant moi,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Seigneur, lorsque je suis lassé,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Quand les chagrins font vaciller ma foi,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Quand mon regard vers la terre est baissé.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4.	Seigneur, un jour, tout sera joie et paix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la splendeur de ta pure clarté.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ta maison, abrité pour jamais,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comprendrai combien tu m'as aimé.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Oh ! que ce but se dresse devant moi,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Seigneur, tout le long du sentier,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Que cet espoir affermisse ma foi,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Car tu m'attends dans la sainte cité.</a:t>
            </a:r>
          </a:p>
          <a:p>
            <a:pPr marL="1108075" lvl="2" indent="-269875">
              <a:buNone/>
            </a:pPr>
            <a:r>
              <a:rPr lang="fr-FR" sz="1000" dirty="0"/>
              <a:t>© BPC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Sentinelle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939814"/>
          </a:xfrm>
        </p:spPr>
        <p:txBody>
          <a:bodyPr/>
          <a:lstStyle/>
          <a:p>
            <a:pPr marL="274638" indent="-266700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 Je suis vivant, dit le Seigneur.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ne veux pas que l’homme meure.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Revenez à moi de vos mauvaises voies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je guérirai vos cœurs blessés.</a:t>
            </a:r>
          </a:p>
          <a:p>
            <a:pPr marL="3175" lvl="1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	)</a:t>
            </a:r>
          </a:p>
          <a:p>
            <a:pPr marL="274638" indent="-266700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Si vous écoutez ma parole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vous détourner des idoles,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pardonnerai et vous délivrerai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tous les maux dont vous souffrez.</a:t>
            </a:r>
          </a:p>
          <a:p>
            <a:pPr marL="3175" lvl="1">
              <a:buSzTx/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 t’ai pris et établi 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	)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72388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78565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Parle à ceux qui sont dans la nuit,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Convaincs-les de changer de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Préviens-les du danger qui les frappera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Quand l’ennemi les surprendra.</a:t>
            </a:r>
          </a:p>
          <a:p>
            <a:pPr marL="273050" lvl="1">
              <a:buNone/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)</a:t>
            </a:r>
          </a:p>
          <a:p>
            <a:pPr marL="273050" lvl="1">
              <a:buFont typeface="Wingdings" charset="2"/>
              <a:buNone/>
            </a:pPr>
            <a: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  <a:t>La trompette sonne, peuple dérouté,</a:t>
            </a:r>
            <a:b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</a:br>
            <a: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  <a:t>Il est encore temps de se lever.</a:t>
            </a:r>
          </a:p>
          <a:p>
            <a:pPr marL="273050" lvl="1">
              <a:buNone/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)</a:t>
            </a:r>
          </a:p>
          <a:p>
            <a:pPr marL="1100137" lvl="2">
              <a:buNone/>
            </a:pPr>
            <a:r>
              <a:rPr lang="fr-FR" sz="1000" dirty="0"/>
              <a:t>© 1994 Rolf Schneider / LTC </a:t>
            </a: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Sérénité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(Donne-moi, Seigneur)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27341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5029200" cy="4662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la vraie sérénité.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Donne-la moi, mon Sauveur.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accepter avec humilité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 l'impossible à changer.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toujours accepter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les choses que je ne peux pas changer.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courage de changer,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faire ce qui m'est possible,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la confiance, dans l'amour et la paix,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que tu sois honoré.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courage d'affronter,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toutes les choses que je peux changer.</a:t>
            </a:r>
          </a:p>
        </p:txBody>
      </p:sp>
      <p:sp>
        <p:nvSpPr>
          <p:cNvPr id="273412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600200"/>
            <a:ext cx="3657600" cy="332422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Donne-moi, Seigneur,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sagesse et vérité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discerner ton chemin.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t'écouter, pouvoir différencier,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savoir agir ou attendre.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sagesse et courage,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bonté, fidélité,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Seigneur, pour accomplir ta volonté.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Soleil levant</a:t>
            </a:r>
          </a:p>
        </p:txBody>
      </p:sp>
      <p:sp>
        <p:nvSpPr>
          <p:cNvPr id="27443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616648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Tu es le soleil levant, sur les ombres de nos vies,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trésor que nous cherchons, perle de grand prix.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Comment pouvons-nous te dire notre adoration ?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De l'orient à l'occident, ton nom sera glorifié,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au long des générations et dans l'éternité.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Comment pouvons-nous te dire notre adoration ?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Comment pouvons-nous te dire notre adoration ?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</a:t>
            </a:r>
          </a:p>
          <a:p>
            <a:pPr lvl="2">
              <a:buNone/>
            </a:pPr>
            <a:r>
              <a:rPr lang="fr-FR" sz="900" dirty="0"/>
              <a:t>© 2006 </a:t>
            </a:r>
            <a:r>
              <a:rPr lang="fr-FR" sz="900" dirty="0" err="1"/>
              <a:t>Galestorm</a:t>
            </a:r>
            <a:r>
              <a:rPr lang="fr-FR" sz="900" dirty="0"/>
              <a:t> Music / David Durham / LTC </a:t>
            </a:r>
            <a:r>
              <a:rPr lang="fr-FR" altLang="fr-FR" sz="900" dirty="0">
                <a:ea typeface="ＭＳ Ｐゴシック" charset="-128"/>
              </a:rPr>
              <a:t>	</a:t>
            </a: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Symbole des apôtres</a:t>
            </a:r>
          </a:p>
        </p:txBody>
      </p:sp>
      <p:sp>
        <p:nvSpPr>
          <p:cNvPr id="27545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01650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Je crois en Dieu,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Père tout-puissant,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Créateur du ciel, Créateur de la terre.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Dieu,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Père tout-puissant,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Créateur du ciel, Créateur de la terre.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Je crois en Jésus-Christ,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Fils unique de Dieu,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conçu par la puissance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du Saint-Esprit en Marie.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Jésus-Christ,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mort au temps de Pilate,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crucifié de mains d’hommes,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mis dans la nuit du tombeau.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Jésus-Christ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ressuscité des morts,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monté auprès de Dieu ;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il revient pour juger.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>
              <a:ea typeface="ＭＳ Ｐゴシック" charset="-128"/>
            </a:endParaRPr>
          </a:p>
        </p:txBody>
      </p:sp>
      <p:sp>
        <p:nvSpPr>
          <p:cNvPr id="27546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3863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2.	Je crois en l'Esprit Saint,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puissance de Dieu en nous.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crois en son Église,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présence de Dieu sur terre.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crois à l’unité,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l'amitié des croyants,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au pardon des péchés,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admis, jugés, confessés ;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à la résurrection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du corps de tout croyant,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à la vie éternelle,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la paix, dans la joie !</a:t>
            </a:r>
          </a:p>
          <a:p>
            <a:pPr lvl="1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Je crois en Dieu,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le Père tout-puissant.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crois en Jésus-Christ,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Fils unique de Dieu.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crois en l'Esprit Saint,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puissance de Dieu en nous.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Ta bonté</a:t>
            </a:r>
          </a:p>
        </p:txBody>
      </p:sp>
      <p:sp>
        <p:nvSpPr>
          <p:cNvPr id="27648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939814"/>
          </a:xfrm>
        </p:spPr>
        <p:txBody>
          <a:bodyPr/>
          <a:lstStyle/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1. 	Oui, ta bonté pour nous, comme un soleil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Descendu du ciel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Se répand sur les perdus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Vient sauver pour toujours.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Aux brebis sans berger tu viens dire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«Abandonne tes peurs,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Viens boire au fleuve du pardon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Viens trouver le repos.» </a:t>
            </a:r>
          </a:p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2. 	Et dans ta compassion pour ceux qui souffrent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tendais la main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boiteux pour qu’il accoure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mort pour qu’il respire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voyais la tristesse au fond des yeux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tu consolais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entendais les soupirs,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Les enfants s’approchaient.</a:t>
            </a:r>
          </a:p>
          <a:p>
            <a:pPr lvl="1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Amour sans fin, grâce illimitée,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Ta compassion, O Dieu, nous a touchés.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Nos mots, nos gestes de chaque jour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Sont des actes à la louange de ton amour.</a:t>
            </a:r>
          </a:p>
          <a:p>
            <a:pPr lvl="1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  <p:sp>
        <p:nvSpPr>
          <p:cNvPr id="276484" name="Espace réservé du contenu 3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983360" cy="450123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3. 	Debout devant la croix du Calvaire 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Je vois ton visage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Sous le poids des épines,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Sous les coups de la honte.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Certainement ce sont nos douleurs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tu prends sur toi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Quand tu pardonnes aux moqueurs,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fais grâce au brigand.</a:t>
            </a:r>
          </a:p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	 </a:t>
            </a:r>
            <a:r>
              <a:rPr lang="fr-FR" altLang="fr-FR" sz="1400" i="1" dirty="0">
                <a:ea typeface="ＭＳ Ｐゴシック" charset="-128"/>
              </a:rPr>
              <a:t>Amour sans fin...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4. 	Comme il est beau d'être un messager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Qui annonce la paix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Où l'injustice est semée,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Où le manque est immense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D’être la voix d’espoir, de salut,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répondre aux cris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désespoir et de faim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Par l’amour de Jésus.</a:t>
            </a:r>
          </a:p>
          <a:p>
            <a:pPr marL="269875" indent="-269875">
              <a:buNone/>
            </a:pPr>
            <a:r>
              <a:rPr lang="fr-FR" altLang="fr-FR" sz="1400" i="1" dirty="0">
                <a:ea typeface="ＭＳ Ｐゴシック" charset="-128"/>
              </a:rPr>
              <a:t>	Amour sans fin...</a:t>
            </a:r>
          </a:p>
          <a:p>
            <a:pPr marL="1108075" lvl="2" indent="-269875">
              <a:buNone/>
            </a:pPr>
            <a:r>
              <a:rPr lang="fr-FR" sz="900" dirty="0"/>
              <a:t>© 2013 </a:t>
            </a:r>
            <a:r>
              <a:rPr lang="fr-FR" sz="900" dirty="0" err="1"/>
              <a:t>Thankyou</a:t>
            </a:r>
            <a:r>
              <a:rPr lang="fr-FR" sz="900" dirty="0"/>
              <a:t> Music / </a:t>
            </a:r>
            <a:r>
              <a:rPr lang="fr-FR" sz="900" dirty="0" err="1"/>
              <a:t>Thankyou</a:t>
            </a:r>
            <a:r>
              <a:rPr lang="fr-FR" sz="900" dirty="0"/>
              <a:t> / LTC </a:t>
            </a: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Te connaître</a:t>
            </a:r>
          </a:p>
        </p:txBody>
      </p:sp>
      <p:sp>
        <p:nvSpPr>
          <p:cNvPr id="277507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191000" cy="37401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Ce qui m'était cher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construire ma vie,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utile et précieux selon ce monde,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m'était gain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n'a plus de valeur,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ne me sert à rien, car je préfère :</a:t>
            </a:r>
          </a:p>
          <a:p>
            <a:pPr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Te connaître, Jésus, te connaître,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n'est rien de meilleur.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Toi, mon Dieu, mon seul bien,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 vraie joie et ma justice,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ô Seigneur, je t'aime.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77508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4191000" cy="5309147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Mon plus cher désir,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 connaître mieux,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demeurer en toi, t'appartenir,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saisir par la foi ta grâce infinie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 don précieux de la justice.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	Vivre de ta vie de résurrection,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communier, Jésus,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tes souffrances,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devenir conforme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toi dans la mort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vivre avec toi l'éternité.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Te connaître, Jésus, te connaître,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n'est rien de meilleur.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Toi, mon Dieu, mon seul bien,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vraie joie et ma justice,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ô Seigneur, je t'aime.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t'aime.</a:t>
            </a:r>
          </a:p>
          <a:p>
            <a:pPr marL="1203325" lvl="2" indent="-365125">
              <a:buNone/>
            </a:pPr>
            <a:r>
              <a:rPr lang="fr-FR" sz="1000" dirty="0"/>
              <a:t>© 1993 </a:t>
            </a:r>
            <a:r>
              <a:rPr lang="fr-FR" sz="1000" dirty="0" err="1"/>
              <a:t>Make</a:t>
            </a:r>
            <a:r>
              <a:rPr lang="fr-FR" sz="1000" dirty="0"/>
              <a:t> </a:t>
            </a:r>
            <a:r>
              <a:rPr lang="fr-FR" sz="1000" dirty="0" err="1"/>
              <a:t>Way</a:t>
            </a:r>
            <a:r>
              <a:rPr lang="fr-FR" sz="1000" dirty="0"/>
              <a:t> Music</a:t>
            </a:r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Souffle</a:t>
            </a:r>
          </a:p>
        </p:txBody>
      </p:sp>
      <p:sp>
        <p:nvSpPr>
          <p:cNvPr id="27853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3970338"/>
          </a:xfrm>
        </p:spPr>
        <p:txBody>
          <a:bodyPr/>
          <a:lstStyle/>
          <a:p>
            <a:pPr marL="0"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L'Esprit de vie, le Souffle créateur,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d'amour, l'Esprit du Père,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de vérité, Consolateur,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de Jésus, mon Sauveur. 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Oui, j'ai reçu ton Souffle,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ô Jésus-Christ,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Ton Saint-Esprit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qui vient me purifier,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Tailler en moi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tous les rameaux sans fruit,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Nourrir en moi l'amour en vérité.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je reçois ton Souffle !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78532" name="Espace réservé du contenu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4800600" cy="410881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Oui, j'ai reçu ton Souffle,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ô Jésus-Christ,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vient chasser tout amour étranger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attiser l'Amour quand j'ai chuté,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renouvelle en moi la joie, la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reçois ton Souffle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Quand j'ai la guerre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quand tout me fait peur,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ton Esprit qui mène le combat.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as vaincu le monde et, par la foi,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viens en moi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tu me rends vainqueur.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reçois ton Souffle !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Tous égaux</a:t>
            </a:r>
          </a:p>
        </p:txBody>
      </p:sp>
      <p:sp>
        <p:nvSpPr>
          <p:cNvPr id="27955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448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Tous égaux devant la loi,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Accusés et condamnés.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Tous égaux après la croix,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Libérés et pardonnés.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Je crie ma joie de liberté,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crie ma joie de pardonné,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dire tout mon bonheur,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vivre en ton honneur.</a:t>
            </a:r>
          </a:p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Tous égaux, oui par la foi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Nos péchés sont effacés 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Tous égaux, mis dans la joie,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cadeau qui fait chanter.</a:t>
            </a:r>
          </a:p>
          <a:p>
            <a:pPr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Tout à toi</a:t>
            </a:r>
          </a:p>
        </p:txBody>
      </p:sp>
      <p:sp>
        <p:nvSpPr>
          <p:cNvPr id="2805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lvl="1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Tout à toi, que ma vie soit tout à toi, 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à toi, je veux tout donner pour toi.	)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 Prends mes pensées, donne-moi ton regard,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Ouvre mes yeux à ta façon de voir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apprends-moi à partager l'espoir.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 Brise mon orgueil et pardonne mon péché,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 fortifie ma volonté,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 mon cœur de ton humilité.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 Chasse mes angoisses, remplis-moi de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Prends mes soucis, mon âme espère en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Enflamme-moi, je veux brûler pour toi.</a:t>
            </a:r>
          </a:p>
          <a:p>
            <a:pPr lvl="2">
              <a:buNone/>
              <a:tabLst>
                <a:tab pos="6908800" algn="l"/>
                <a:tab pos="8001000" algn="r"/>
              </a:tabLst>
            </a:pPr>
            <a:r>
              <a:rPr lang="fr-FR" sz="1000" dirty="0"/>
              <a:t>© 1994 Sylvain </a:t>
            </a:r>
            <a:r>
              <a:rPr lang="fr-FR" sz="1000" dirty="0" err="1"/>
              <a:t>Freymond</a:t>
            </a:r>
            <a:r>
              <a:rPr lang="fr-FR" sz="1000" dirty="0"/>
              <a:t>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Dans les jours qui viennent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Dans les jours qui viennent,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quoi qu’il advienne,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maintienne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jamais en paix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par vos prières,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Votre vie entière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Soit à sa lumière,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jamais en paix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Amen ! Amen ! Amen !</a:t>
            </a:r>
          </a:p>
          <a:p>
            <a:pPr marL="838200" lvl="2" indent="0">
              <a:buNone/>
            </a:pPr>
            <a:r>
              <a:rPr lang="fr-FR" sz="1000" dirty="0"/>
              <a:t>© 1971 Alain </a:t>
            </a:r>
            <a:r>
              <a:rPr lang="fr-FR" sz="1000" dirty="0" err="1"/>
              <a:t>Burnand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merveilleux</a:t>
            </a:r>
          </a:p>
        </p:txBody>
      </p:sp>
      <p:sp>
        <p:nvSpPr>
          <p:cNvPr id="281603" name="Espace réservé du contenu 2"/>
          <p:cNvSpPr>
            <a:spLocks noGrp="1"/>
          </p:cNvSpPr>
          <p:nvPr>
            <p:ph idx="1"/>
          </p:nvPr>
        </p:nvSpPr>
        <p:spPr>
          <a:xfrm>
            <a:off x="381000" y="1556792"/>
            <a:ext cx="8534400" cy="5863144"/>
          </a:xfrm>
        </p:spPr>
        <p:txBody>
          <a:bodyPr/>
          <a:lstStyle/>
          <a:p>
            <a:pPr>
              <a:buFont typeface="Wingdings" charset="2"/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Nul n'est comme toi, Dieu puissant, éternel,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as consolés, Tu nous as relevés.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 est si fort pour restaurer, sauver.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</a:t>
            </a:r>
          </a:p>
          <a:p>
            <a:pPr>
              <a:buFont typeface="Wingdings" charset="2"/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Nul n'est comme toi, un Père et un Ami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tendre et si patient. Tu corriges et conduis,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Toujours à nos côtés, toujours pour nous aider.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</a:t>
            </a:r>
          </a:p>
          <a:p>
            <a:pPr marL="457200" indent="-457200">
              <a:buFont typeface="Wingdings" charset="2"/>
              <a:buAutoNum type="arabicPeriod" startAt="3"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Nul n'est comme toi, Dieu d'amour et de paix,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Justice et vérité. En toi tout est parfait,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Lumière et sainteté, splendeur et majesté.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 </a:t>
            </a:r>
          </a:p>
          <a:p>
            <a:pPr marL="450850" indent="0"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Oh ! tu es merveilleux dans tout ce que tu 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Père et mon Sauveur, Mon Ami, mon Seigneur 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es. 	(x 2)</a:t>
            </a:r>
          </a:p>
          <a:p>
            <a:pPr lvl="2">
              <a:buNone/>
              <a:tabLst>
                <a:tab pos="6486525" algn="l"/>
                <a:tab pos="8001000" algn="r"/>
              </a:tabLst>
            </a:pPr>
            <a:r>
              <a:rPr lang="fr-FR" sz="1000" dirty="0"/>
              <a:t>© 2000 Thérèse Motte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n’as pas choisi</a:t>
            </a:r>
          </a:p>
        </p:txBody>
      </p:sp>
      <p:sp>
        <p:nvSpPr>
          <p:cNvPr id="282627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Tu n'as pas choisi le chemin facile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Mais tu es venu, en serviteur docile.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n'es pas venu Comme les rois du monde.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Sans chercher la gloire, Tu es resté dans l'ombre.</a:t>
            </a:r>
          </a:p>
          <a:p>
            <a:pPr lvl="1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Nous t'adorons Fils de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t'élevons en ce lieu.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t'honorons, Seigneur de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toi le Messie.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Tu as accepté, pour nous délivrer,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De réaliser le plan d'éternité.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Blessé et frappé, meurtri, crucifié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l'humanité, tu as pris nos péchés.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Tu as triomphé, face à l'ennemi,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pris les clés de la mort, de la vie.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règnes maintenant sur tout l'univers,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Avec les vivants, priant devant le Père.</a:t>
            </a:r>
          </a:p>
          <a:p>
            <a:pPr lvl="2">
              <a:buNone/>
            </a:pPr>
            <a:r>
              <a:rPr lang="fr-FR" sz="900" dirty="0"/>
              <a:t>© 2005 Sylvain </a:t>
            </a:r>
            <a:r>
              <a:rPr lang="fr-FR" sz="900" dirty="0" err="1"/>
              <a:t>Freymond</a:t>
            </a:r>
            <a:r>
              <a:rPr lang="fr-FR" sz="900" dirty="0"/>
              <a:t> / LTC </a:t>
            </a:r>
            <a:endParaRPr lang="fr-FR" altLang="fr-FR" sz="9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pas de plus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800">
                <a:ea typeface="ＭＳ Ｐゴシック" charset="-128"/>
              </a:rPr>
              <a:t>(Tu as réalisé) </a:t>
            </a:r>
          </a:p>
        </p:txBody>
      </p:sp>
      <p:sp>
        <p:nvSpPr>
          <p:cNvPr id="2836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Tu as réalisé qu'il est mort pour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qu'il a donné sa vie entière pour t'appeler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lui as confessé tes péchés passés,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lui, il a voulu remplir tout ton cœur de sa joie !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En retour ne veux-tu pas l'aimer, tout lui donner,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offrir ton cœur et le laisser régner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Alors tu verras, sa lumière et sa joie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inonder ta vie de liberté !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Maintenant laisse Dieu pénétrer ton univers,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abandonne ce qui t'éloigne de lui 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crainte ou égoïsme, envie ou jalousie,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purifie ton cœur pour l'aimer mieux !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place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73719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Quand la vie me lasse, j'ai envie de tout lâcher.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la vie qui passe n'en finit plus de me blesser,</a:t>
            </a:r>
          </a:p>
          <a:p>
            <a:pPr marL="352425" lvl="1">
              <a:spcBef>
                <a:spcPct val="0"/>
              </a:spcBef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Quand les cris de la vie me remplissent de frayeur,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les peines et les pleurs envahissent tout mon cœur,</a:t>
            </a:r>
          </a:p>
          <a:p>
            <a:pPr marL="352425" lvl="1">
              <a:spcBef>
                <a:spcPts val="125"/>
              </a:spcBef>
              <a:buSzTx/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Pour consoler mon cœur et avancer chaque jour,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Pour apaiser mes peurs, je repense à ton amour :</a:t>
            </a:r>
          </a:p>
          <a:p>
            <a:pPr marL="352425" lvl="1">
              <a:spcBef>
                <a:spcPct val="0"/>
              </a:spcBef>
              <a:buSzTx/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 marL="1179512" lvl="2">
              <a:spcBef>
                <a:spcPts val="600"/>
              </a:spcBef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Venez le célébrer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362733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Venez le célébrer, son grand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le chanter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Fils de Dieu est venu donner la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fêtons, ô Roi,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nous fais partager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offrons, en ton honneur,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d'amour, Seigneur.</a:t>
            </a:r>
          </a:p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Venez le célébrer, célébrer, célébrer, chanter,	) (x 2)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célébrer, chanter notre Roi.	)</a:t>
            </a:r>
          </a:p>
          <a:p>
            <a:pPr marL="838200" lvl="2" indent="0">
              <a:buNone/>
              <a:tabLst>
                <a:tab pos="6908800" algn="l"/>
                <a:tab pos="8001000" algn="r"/>
              </a:tabLst>
            </a:pPr>
            <a:r>
              <a:rPr lang="fr-FR" sz="900" dirty="0"/>
              <a:t>© 1984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1990 LTC</a:t>
            </a:r>
            <a:endParaRPr lang="fr-FR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Victoire</a:t>
            </a:r>
          </a:p>
        </p:txBody>
      </p:sp>
      <p:sp>
        <p:nvSpPr>
          <p:cNvPr id="2867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Victoire au Seigneur de la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au Dieu de l'infini,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au nom de Jésus Christ,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pour le Saint-Esprit.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Le règne est pour le Tout-puissant,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règne par lui dans tous les temps,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l'Agneau a donné son sang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crie victoire dès maintenant.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Son nom est Parole de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juge et règne dans les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le Lion de Juda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a triomphé du combat.</a:t>
            </a:r>
          </a:p>
          <a:p>
            <a:pPr lvl="2">
              <a:buNone/>
            </a:pPr>
            <a:r>
              <a:rPr lang="fr-FR" sz="1000" dirty="0"/>
              <a:t>© 1984 Fabienne Pons / LTC </a:t>
            </a:r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Viens et vois</a:t>
            </a:r>
          </a:p>
        </p:txBody>
      </p:sp>
      <p:sp>
        <p:nvSpPr>
          <p:cNvPr id="287747" name="Espace réservé du contenu 7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32447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1. Viens et vois mettre mon Sauveur en croix.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mettre mon Sauveur en croix.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2. Viens et vois de leur lance ils l'ont percé. (x 2)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de leur lance ils l'ont percé.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3. Viens et vois oh ! le soleil s'est voilé.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oh ! le soleil s'est voilé.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4. Viens et vois dans sa tombe ils l'ont porté.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dans sa tombe ils l'ont porté.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5. Viens et vois Jésus est ressuscité !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Voilà pourquoi je chante gloire, gloire, gloire !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Jésus est ressuscité !</a:t>
            </a:r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Voir mon Sauveur</a:t>
            </a:r>
          </a:p>
        </p:txBody>
      </p:sp>
      <p:sp>
        <p:nvSpPr>
          <p:cNvPr id="28877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708275"/>
          </a:xfrm>
        </p:spPr>
        <p:txBody>
          <a:bodyPr/>
          <a:lstStyle/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Voir mon Sauveur face à face,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Voir Jésus dans sa beauté,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Ô joie ! ô suprême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Ô bonheur ! félicité !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Oui, dans ta magnificence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te verrai, divin Roi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toujours en ta présence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serai semblable à toi !</a:t>
            </a:r>
          </a:p>
          <a:p>
            <a:pPr marL="355600" indent="-35560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88772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2708275"/>
          </a:xfrm>
        </p:spPr>
        <p:txBody>
          <a:bodyPr/>
          <a:lstStyle/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Ta gloire est encor voilée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Aux yeux de tes rachetés…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Bientôt sera révélée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ineffable beauté !</a:t>
            </a:r>
          </a:p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 Oh ! quels élans d'allégresse,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Quand tes yeux baissés sur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 diront avec tendresse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«Je mourus aussi pour toi !»</a:t>
            </a:r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Vois, ce matin</a:t>
            </a:r>
          </a:p>
        </p:txBody>
      </p:sp>
      <p:sp>
        <p:nvSpPr>
          <p:cNvPr id="289795" name="Espace réservé du contenu 11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00600" cy="4154488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1.	Vois, ce matin de joie et d'espoir,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la lumière resplendit à Jérusalem.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Linges pliés dans la tombe éclairée,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l'ange est là qui proclame : il est vivant !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Le plan de Dieu pour sauver, par amour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en souffrant, jusqu'au sacrifice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est accompli en Christ 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vit, est ressuscité des morts ! </a:t>
            </a:r>
          </a:p>
          <a:p>
            <a:pPr marL="266700" indent="-266700">
              <a:buFont typeface="Wingdings" charset="2"/>
              <a:buAutoNum type="arabicPeriod" startAt="2"/>
            </a:pPr>
            <a:r>
              <a:rPr lang="fr-FR" altLang="fr-FR" sz="1600" dirty="0">
                <a:ea typeface="ＭＳ Ｐゴシック" charset="-128"/>
              </a:rPr>
              <a:t>Vois, c’est Marie qui pleure au tombeau 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«Où est-il ? Et pourquoi n’est-il plus ici ?»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Mais elle entend l’appel de son Maître ;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c’est bien lui, c’est Jésus, il est vivant !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Sa voix franchit le temps jusqu’à nous,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donne vie, espérance et paix.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vais le voir : c'est ma joie,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vit, est ressuscité des morts ! </a:t>
            </a:r>
          </a:p>
        </p:txBody>
      </p:sp>
      <p:sp>
        <p:nvSpPr>
          <p:cNvPr id="289796" name="Espace réservé du contenu 1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2616101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3.	Près de son Père, l’Ancien des jours,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l’Esprit qui revêt la foi de certitude,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reçoit la gloire et l’honneur,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la puissance, la louange et l’autorité.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La mort est engloutie, par sa mort,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sa vie, Christ est triomphant.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Avec lui, nous régnerons,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vit, est ressuscité des morts !</a:t>
            </a:r>
          </a:p>
          <a:p>
            <a:pPr marL="1104900" lvl="2" indent="-266700">
              <a:buNone/>
            </a:pPr>
            <a:r>
              <a:rPr lang="fr-FR" sz="900" dirty="0"/>
              <a:t>© 2005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2010 LTC</a:t>
            </a:r>
            <a:r>
              <a:rPr lang="fr-FR" altLang="fr-FR" sz="900" dirty="0">
                <a:ea typeface="ＭＳ Ｐゴシック" charset="-128"/>
              </a:rPr>
              <a:t> </a:t>
            </a:r>
          </a:p>
          <a:p>
            <a:pPr marL="266700" indent="-266700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  <a:p>
            <a:pPr marL="266700" indent="-266700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Voyageur</a:t>
            </a:r>
          </a:p>
        </p:txBody>
      </p:sp>
      <p:sp>
        <p:nvSpPr>
          <p:cNvPr id="290819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4062651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Le monde m'a proposé sa gloire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que je croie à son espoir.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m'a présenté tant de projets illusoires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Tant de leurres, alors je lui déclare :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Je suis un voyageur,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</a:t>
            </a:r>
            <a:r>
              <a:rPr lang="fr-FR" altLang="fr-FR" sz="1800" dirty="0" err="1">
                <a:ea typeface="ＭＳ Ｐゴシック" charset="-128"/>
              </a:rPr>
              <a:t>n'suis</a:t>
            </a:r>
            <a:r>
              <a:rPr lang="fr-FR" altLang="fr-FR" sz="1800" dirty="0">
                <a:ea typeface="ＭＳ Ｐゴシック" charset="-128"/>
              </a:rPr>
              <a:t> pas de cette terre,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richesse est ailleurs,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ailleurs.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Dieu est mon vrai bonheur,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seul point de repère,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prétention la meilleure,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meilleure.</a:t>
            </a:r>
          </a:p>
          <a:p>
            <a:pPr lvl="2">
              <a:buNone/>
            </a:pPr>
            <a:r>
              <a:rPr lang="fr-FR" sz="1000" dirty="0"/>
              <a:t>© Manu </a:t>
            </a:r>
            <a:r>
              <a:rPr lang="fr-FR" sz="1000" dirty="0" err="1"/>
              <a:t>Richerd</a:t>
            </a:r>
            <a:endParaRPr lang="fr-FR" altLang="fr-FR" sz="1000" dirty="0">
              <a:ea typeface="ＭＳ Ｐゴシック" charset="-128"/>
            </a:endParaRPr>
          </a:p>
          <a:p>
            <a:pPr marL="266700" indent="-266700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90820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648200" cy="3000375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Le monde m'a promis tout l'honneur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je lui soumettais mon cœur,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je devenais son plus loyal enchanteur,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Alors </a:t>
            </a:r>
            <a:r>
              <a:rPr lang="fr-FR" altLang="fr-FR" sz="1800" dirty="0" err="1">
                <a:ea typeface="ＭＳ Ｐゴシック" charset="-128"/>
              </a:rPr>
              <a:t>j'lui</a:t>
            </a:r>
            <a:r>
              <a:rPr lang="fr-FR" altLang="fr-FR" sz="1800" dirty="0">
                <a:ea typeface="ＭＳ Ｐゴシック" charset="-128"/>
              </a:rPr>
              <a:t> ai fredonné sans peur :</a:t>
            </a:r>
          </a:p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Le monde voulait m'offrir son or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qu'en échange je l'adore,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je sois fidèle serviteur jusqu'à ma mort,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aujourd'hui je lui chante encore :</a:t>
            </a:r>
          </a:p>
          <a:p>
            <a:pPr marL="266700" indent="-266700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Dans tes mains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6322"/>
          </a:xfrm>
        </p:spPr>
        <p:txBody>
          <a:bodyPr/>
          <a:lstStyle/>
          <a:p>
            <a:pPr marL="762000" lvl="1" indent="-38100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Dans tes mains, je remets ma vie entière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est en sûreté pour l'éternité.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Sous ton regard d'amour je pourrai m'épanouir,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Vivant tout près de toi, le Dieu Souverain.</a:t>
            </a:r>
          </a:p>
          <a:p>
            <a:pPr marL="381000" indent="-3810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Mes soucis semblent trop lourds à porter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le lendemain semble incertain…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Mais tu m'aimes et tu veux m'aider,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Père, tu te tiens tout près.</a:t>
            </a:r>
          </a:p>
          <a:p>
            <a:pPr marL="381000" indent="-3810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Engagé dans l'engrenage de la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n'ai plus le temps de m'arrêter…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Viens Seigneur, viens Jésus, libère-moi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conduis mes pas sur ton chemin.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Les jours passent, mais quel est leur sens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Incontrôlable, le temps fuit…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Maintenant, la question se pose à moi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Qu'ai-je fait de tout ce temps ?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1981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Voyez de quel amour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25473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Voyez de quel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Père nous a tous aimés.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Voyez de quel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Père nous a tous aimés.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nous a appelés ses enfants.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nous a appelés ses enfants.</a:t>
            </a:r>
          </a:p>
          <a:p>
            <a:pPr marL="838200" lvl="2" indent="0">
              <a:buNone/>
            </a:pPr>
            <a:r>
              <a:rPr lang="fr-FR" sz="900" dirty="0"/>
              <a:t>© 1976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HARMONIE / LTC</a:t>
            </a:r>
            <a:r>
              <a:rPr lang="fr-FR" altLang="fr-FR" sz="900" dirty="0">
                <a:ea typeface="ＭＳ Ｐゴシック" charset="-128"/>
              </a:rPr>
              <a:t> 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Bénis Dieu, ô mon âme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96592"/>
            <a:ext cx="8763000" cy="5355312"/>
          </a:xfrm>
        </p:spPr>
        <p:txBody>
          <a:bodyPr/>
          <a:lstStyle/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Bénis Dieu, ô mon âme, ô mon âme, </a:t>
            </a:r>
            <a:b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Rends gloire à son saint nom. </a:t>
            </a:r>
            <a:b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Oh ! chante comme jamais, ô mon âme, </a:t>
            </a:r>
            <a:b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Rends gloire à son saint nom.</a:t>
            </a:r>
            <a:endParaRPr lang="fr-FR" sz="1800" dirty="0"/>
          </a:p>
          <a:p>
            <a:pPr>
              <a:buFont typeface="+mj-lt"/>
              <a:buAutoNum type="arabicPeriod"/>
            </a:pPr>
            <a:r>
              <a:rPr lang="fr-FR" sz="1800" dirty="0"/>
              <a:t>Voici l'aurore, l'aube d'un nouveau jour. </a:t>
            </a:r>
            <a:br>
              <a:rPr lang="fr-FR" sz="1800" dirty="0"/>
            </a:br>
            <a:r>
              <a:rPr lang="fr-FR" sz="1800" dirty="0"/>
              <a:t>Pour toi un chant doit s'élever. </a:t>
            </a:r>
            <a:br>
              <a:rPr lang="fr-FR" sz="1800" dirty="0"/>
            </a:br>
            <a:r>
              <a:rPr lang="fr-FR" sz="1800" dirty="0"/>
              <a:t>Devant ce qui m'attend et ce qui pourrait arriver, </a:t>
            </a:r>
            <a:br>
              <a:rPr lang="fr-FR" sz="1800" dirty="0"/>
            </a:br>
            <a:r>
              <a:rPr lang="fr-FR" sz="1800" dirty="0"/>
              <a:t>Qu'à la fin du jour je te chante encore.</a:t>
            </a:r>
          </a:p>
          <a:p>
            <a:pPr>
              <a:buFont typeface="+mj-lt"/>
              <a:buAutoNum type="arabicPeriod"/>
            </a:pPr>
            <a:r>
              <a:rPr lang="fr-FR" sz="1800" dirty="0"/>
              <a:t>Riche en bonté et lent à la colère, </a:t>
            </a:r>
            <a:br>
              <a:rPr lang="fr-FR" sz="1800" dirty="0"/>
            </a:br>
            <a:r>
              <a:rPr lang="fr-FR" sz="1800" dirty="0"/>
              <a:t>Ton nom est grand et ton cœur est bon. </a:t>
            </a:r>
            <a:br>
              <a:rPr lang="fr-FR" sz="1800" dirty="0"/>
            </a:br>
            <a:r>
              <a:rPr lang="fr-FR" sz="1800" dirty="0"/>
              <a:t>Je ne cesserai de chanter tes bontés, </a:t>
            </a:r>
            <a:br>
              <a:rPr lang="fr-FR" sz="1800" dirty="0"/>
            </a:br>
            <a:r>
              <a:rPr lang="fr-FR" sz="1800" dirty="0"/>
              <a:t>J'ai des milliers de raisons pour louer. </a:t>
            </a:r>
          </a:p>
          <a:p>
            <a:pPr>
              <a:buFont typeface="+mj-lt"/>
              <a:buAutoNum type="arabicPeriod"/>
            </a:pPr>
            <a:r>
              <a:rPr lang="fr-FR" sz="1800" dirty="0"/>
              <a:t>Un jour viendra, je n'aurai plus de forces, </a:t>
            </a:r>
            <a:br>
              <a:rPr lang="fr-FR" sz="1800" dirty="0"/>
            </a:br>
            <a:r>
              <a:rPr lang="fr-FR" sz="1800" dirty="0"/>
              <a:t>Mon heure venue, la fin sonnera. </a:t>
            </a:r>
            <a:br>
              <a:rPr lang="fr-FR" sz="1800" dirty="0"/>
            </a:br>
            <a:r>
              <a:rPr lang="fr-FR" sz="1800" dirty="0"/>
              <a:t>Pourtant mon âme chantera tes louanges. </a:t>
            </a:r>
            <a:br>
              <a:rPr lang="fr-FR" sz="1800" dirty="0"/>
            </a:br>
            <a:r>
              <a:rPr lang="fr-FR" sz="1800" dirty="0"/>
              <a:t>Pendant des milliers d'années, oui, sans fin. </a:t>
            </a:r>
          </a:p>
          <a:p>
            <a:pPr marL="0" indent="0">
              <a:buNone/>
            </a:pPr>
            <a:endParaRPr lang="fr-CH" sz="18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D9EE91E-DA3B-FD07-6A19-D0D5E00FA6D9}"/>
              </a:ext>
            </a:extLst>
          </p:cNvPr>
          <p:cNvSpPr txBox="1"/>
          <p:nvPr/>
        </p:nvSpPr>
        <p:spPr>
          <a:xfrm>
            <a:off x="2771800" y="6381234"/>
            <a:ext cx="61561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2011 Atlas Mountain Songs (Admin. Universal France)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Thankyou Music (Admin. Asaph Media 33)</a:t>
            </a:r>
          </a:p>
        </p:txBody>
      </p:sp>
    </p:spTree>
    <p:extLst>
      <p:ext uri="{BB962C8B-B14F-4D97-AF65-F5344CB8AC3E}">
        <p14:creationId xmlns:p14="http://schemas.microsoft.com/office/powerpoint/2010/main" val="3544679500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C’était toi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848" y="1496592"/>
            <a:ext cx="4911080" cy="353943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400" dirty="0"/>
              <a:t>Le ciel et les étoiles, c'était toi. </a:t>
            </a:r>
            <a:br>
              <a:rPr lang="fr-FR" sz="1400" dirty="0"/>
            </a:br>
            <a:r>
              <a:rPr lang="fr-FR" sz="1400" dirty="0"/>
              <a:t>Ces couleurs sur la toile, c'était toi. </a:t>
            </a:r>
            <a:br>
              <a:rPr lang="fr-FR" sz="1400" dirty="0"/>
            </a:br>
            <a:r>
              <a:rPr lang="fr-FR" sz="1400" dirty="0"/>
              <a:t>Ce vent gonflant ma voile, c'était toi. </a:t>
            </a:r>
            <a:br>
              <a:rPr lang="fr-FR" sz="1400" dirty="0"/>
            </a:br>
            <a:r>
              <a:rPr lang="fr-FR" sz="1400" dirty="0"/>
              <a:t>Depuis le premier jour, c'était toi ! </a:t>
            </a:r>
            <a:br>
              <a:rPr lang="fr-FR" sz="1400" dirty="0"/>
            </a:br>
            <a:r>
              <a:rPr lang="fr-FR" sz="1400" dirty="0"/>
              <a:t>La voix dans le silence, c'était toi. </a:t>
            </a:r>
            <a:br>
              <a:rPr lang="fr-FR" sz="1400" dirty="0"/>
            </a:br>
            <a:r>
              <a:rPr lang="fr-FR" sz="1400" dirty="0"/>
              <a:t>La paix dans la souffrance, c'était toi. </a:t>
            </a:r>
            <a:br>
              <a:rPr lang="fr-FR" sz="1400" dirty="0"/>
            </a:br>
            <a:r>
              <a:rPr lang="fr-FR" sz="1400" dirty="0"/>
              <a:t>Cette douceur immense, c'était toi. </a:t>
            </a:r>
            <a:br>
              <a:rPr lang="fr-FR" sz="1400" dirty="0"/>
            </a:br>
            <a:r>
              <a:rPr lang="fr-FR" sz="1400" dirty="0"/>
              <a:t>Dans chacun de mes jours, c'était toi ! 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Et quand je vois le ciel, les traces de tes pas, 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Que suis-je, ô Éternel, 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Pour que tu penses à moi ? 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Quand se posent mes yeux sur ton immensité, 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Que toujours, ô mon Dieu, 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J'en reste émerveillé !</a:t>
            </a:r>
            <a:endParaRPr lang="fr-FR" sz="1400" dirty="0"/>
          </a:p>
          <a:p>
            <a:pPr marL="0" indent="0">
              <a:buNone/>
            </a:pPr>
            <a:endParaRPr lang="fr-CH" sz="140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9DD8FDF-16A4-8F56-B24B-E1593C758089}"/>
              </a:ext>
            </a:extLst>
          </p:cNvPr>
          <p:cNvSpPr txBox="1">
            <a:spLocks/>
          </p:cNvSpPr>
          <p:nvPr/>
        </p:nvSpPr>
        <p:spPr bwMode="auto">
          <a:xfrm>
            <a:off x="4478660" y="1496592"/>
            <a:ext cx="4911080" cy="493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>
              <a:buFont typeface="+mj-lt"/>
              <a:buAutoNum type="arabicPeriod" startAt="2"/>
            </a:pPr>
            <a:r>
              <a:rPr lang="fr-FR" sz="1400" kern="0" dirty="0"/>
              <a:t>La création du monde, c'était toi. </a:t>
            </a:r>
            <a:br>
              <a:rPr lang="fr-FR" sz="1400" kern="0" dirty="0"/>
            </a:br>
            <a:r>
              <a:rPr lang="fr-FR" sz="1400" kern="0" dirty="0"/>
              <a:t>Le temps qui suit sa ronde, c'était toi. </a:t>
            </a:r>
            <a:br>
              <a:rPr lang="fr-FR" sz="1400" kern="0" dirty="0"/>
            </a:br>
            <a:r>
              <a:rPr lang="fr-FR" sz="1400" kern="0" dirty="0"/>
              <a:t>Cette joie qui m'inonde, c'était toi. </a:t>
            </a:r>
            <a:br>
              <a:rPr lang="fr-FR" sz="1400" kern="0" dirty="0"/>
            </a:br>
            <a:r>
              <a:rPr lang="fr-FR" sz="1400" kern="0" dirty="0"/>
              <a:t>Depuis le premier jour, c'était toi ! </a:t>
            </a:r>
            <a:br>
              <a:rPr lang="fr-FR" sz="1400" kern="0" dirty="0"/>
            </a:br>
            <a:r>
              <a:rPr lang="fr-FR" sz="1400" kern="0" dirty="0"/>
              <a:t>Dans les rires d'un enfant, je te vois. </a:t>
            </a:r>
            <a:br>
              <a:rPr lang="fr-FR" sz="1400" kern="0" dirty="0"/>
            </a:br>
            <a:r>
              <a:rPr lang="fr-FR" sz="1400" kern="0" dirty="0"/>
              <a:t>Le regard d'un passant, tu es là. </a:t>
            </a:r>
            <a:br>
              <a:rPr lang="fr-FR" sz="1400" kern="0" dirty="0"/>
            </a:br>
            <a:r>
              <a:rPr lang="fr-FR" sz="1400" kern="0" dirty="0"/>
              <a:t>Dans la main qui se tend, je te vois. </a:t>
            </a:r>
            <a:br>
              <a:rPr lang="fr-FR" sz="1400" kern="0" dirty="0"/>
            </a:br>
            <a:r>
              <a:rPr lang="fr-FR" sz="1400" kern="0" dirty="0"/>
              <a:t>Si j'ouvre un peu les yeux, tu es là ! </a:t>
            </a:r>
          </a:p>
          <a:p>
            <a:pPr lvl="1">
              <a:buFont typeface="Wingdings" charset="2"/>
              <a:buNone/>
              <a:defRPr/>
            </a:pP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Et quand je vois le ciel, les traces de tes pas, </a:t>
            </a:r>
            <a:b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</a:b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Que suis-je, ô Éternel, </a:t>
            </a:r>
            <a:b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</a:b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Pour que tu penses à moi ? </a:t>
            </a:r>
            <a:b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</a:b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Quand se posent mes yeux sur ton immensité, </a:t>
            </a:r>
            <a:b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</a:b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Que toujours, ô mon Dieu, </a:t>
            </a:r>
            <a:b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</a:br>
            <a:r>
              <a:rPr lang="fr-FR" altLang="fr-FR" sz="1400" kern="0" dirty="0">
                <a:solidFill>
                  <a:srgbClr val="FFFFFF"/>
                </a:solidFill>
                <a:latin typeface="Arial"/>
                <a:ea typeface="ＭＳ Ｐゴシック" charset="-128"/>
                <a:cs typeface="+mn-cs"/>
              </a:rPr>
              <a:t>J'en reste émerveillé !</a:t>
            </a:r>
          </a:p>
          <a:p>
            <a:pPr lvl="1">
              <a:buFont typeface="Wingdings" charset="2"/>
              <a:buNone/>
              <a:defRPr/>
            </a:pP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Au créateur du ciel, au Dieu de l'infini, </a:t>
            </a:r>
            <a:b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soient la gloire éternelle et le fruit de nos vies. </a:t>
            </a:r>
            <a:b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Que nos voix, comme un chœur, </a:t>
            </a:r>
            <a:b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s'élèvent jusqu'à toi </a:t>
            </a:r>
            <a:b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pour louer la splendeur </a:t>
            </a:r>
            <a:b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d'un si grand Dieu que toi.</a:t>
            </a:r>
          </a:p>
          <a:p>
            <a:pPr marL="0" indent="0">
              <a:buFont typeface="Wingdings" charset="2"/>
              <a:buNone/>
            </a:pPr>
            <a:endParaRPr lang="fr-CH" sz="1400" kern="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0AAC40C-0D57-0E4D-914E-B0A65838CC8C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2014 Asaph Media 33</a:t>
            </a:r>
          </a:p>
        </p:txBody>
      </p:sp>
    </p:spTree>
    <p:extLst>
      <p:ext uri="{BB962C8B-B14F-4D97-AF65-F5344CB8AC3E}">
        <p14:creationId xmlns:p14="http://schemas.microsoft.com/office/powerpoint/2010/main" val="2634808408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Chantons tous au Seigneur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96592"/>
            <a:ext cx="8763000" cy="507831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800" dirty="0"/>
              <a:t>Chantons tous notre joie, </a:t>
            </a:r>
            <a:br>
              <a:rPr lang="fr-FR" sz="1800" dirty="0"/>
            </a:br>
            <a:r>
              <a:rPr lang="fr-FR" sz="1800" dirty="0"/>
              <a:t>un psaume pour le Seigneur,</a:t>
            </a:r>
            <a:br>
              <a:rPr lang="fr-FR" sz="1800" dirty="0"/>
            </a:br>
            <a:r>
              <a:rPr lang="fr-FR" sz="1800" dirty="0"/>
              <a:t>des chants remplis d'amour </a:t>
            </a:r>
            <a:br>
              <a:rPr lang="fr-FR" sz="1800" dirty="0"/>
            </a:br>
            <a:r>
              <a:rPr lang="fr-FR" sz="1800" dirty="0"/>
              <a:t>à l'aurore de tout nouveau jour.</a:t>
            </a:r>
            <a:br>
              <a:rPr lang="fr-FR" sz="1800" dirty="0"/>
            </a:br>
            <a:r>
              <a:rPr lang="fr-FR" sz="1800" dirty="0"/>
              <a:t>La mer et le soleil, le ciel et les étoiles,</a:t>
            </a:r>
            <a:br>
              <a:rPr lang="fr-FR" sz="1800" dirty="0"/>
            </a:br>
            <a:r>
              <a:rPr lang="fr-FR" sz="1800" dirty="0"/>
              <a:t>chantent sa création ; </a:t>
            </a:r>
            <a:br>
              <a:rPr lang="fr-FR" sz="1800" dirty="0"/>
            </a:br>
            <a:r>
              <a:rPr lang="fr-FR" sz="1800" dirty="0"/>
              <a:t>comme Dieu, disons : «Que c'est bon !»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Alléluia, Alléluia, Alléluia, Alléluia !</a:t>
            </a:r>
            <a:b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Chantons tous au Seigneur, Alléluia !</a:t>
            </a:r>
            <a:endParaRPr kumimoji="0" lang="fr-FR" sz="18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  <a:p>
            <a:pPr>
              <a:buFont typeface="+mj-lt"/>
              <a:buAutoNum type="arabicPeriod"/>
            </a:pPr>
            <a:r>
              <a:rPr lang="fr-FR" sz="1800" dirty="0"/>
              <a:t>Chantons tous notre foi, </a:t>
            </a:r>
            <a:br>
              <a:rPr lang="fr-FR" sz="1800" dirty="0"/>
            </a:br>
            <a:r>
              <a:rPr lang="fr-FR" sz="1800" dirty="0"/>
              <a:t>un psaume pour le Seigneur, </a:t>
            </a:r>
            <a:br>
              <a:rPr lang="fr-FR" sz="1800" dirty="0"/>
            </a:br>
            <a:r>
              <a:rPr lang="fr-FR" sz="1800" dirty="0"/>
              <a:t>l'espérance et l'amour ; </a:t>
            </a:r>
            <a:br>
              <a:rPr lang="fr-FR" sz="1800" dirty="0"/>
            </a:br>
            <a:r>
              <a:rPr lang="fr-FR" sz="1800" dirty="0"/>
              <a:t>que ce soit notre louange.</a:t>
            </a:r>
            <a:br>
              <a:rPr lang="fr-FR" sz="1800" dirty="0"/>
            </a:br>
            <a:r>
              <a:rPr lang="fr-FR" sz="1800" dirty="0"/>
              <a:t>Déjà la création </a:t>
            </a:r>
            <a:br>
              <a:rPr lang="fr-FR" sz="1800" dirty="0"/>
            </a:br>
            <a:r>
              <a:rPr lang="fr-FR" sz="1800" dirty="0"/>
              <a:t>proclame à tous la grandeur, </a:t>
            </a:r>
            <a:br>
              <a:rPr lang="fr-FR" sz="1800" dirty="0"/>
            </a:br>
            <a:r>
              <a:rPr lang="fr-FR" sz="1800" dirty="0"/>
              <a:t>Et notre chant dira </a:t>
            </a:r>
            <a:br>
              <a:rPr lang="fr-FR" sz="1800" dirty="0"/>
            </a:br>
            <a:r>
              <a:rPr lang="fr-FR" sz="1800" dirty="0"/>
              <a:t>la beauté du Dieu créateur.</a:t>
            </a:r>
            <a:endParaRPr lang="fr-CH" sz="1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23F570A-54E9-0D8C-2A05-02E8199CC154}"/>
              </a:ext>
            </a:extLst>
          </p:cNvPr>
          <p:cNvSpPr txBox="1"/>
          <p:nvPr/>
        </p:nvSpPr>
        <p:spPr>
          <a:xfrm>
            <a:off x="2771800" y="6381234"/>
            <a:ext cx="6156176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Cantemos</a:t>
            </a: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 al </a:t>
            </a:r>
            <a:r>
              <a:rPr kumimoji="0" lang="en-US" sz="900" b="0" i="1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Señor</a:t>
            </a: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 © 1979, OCP.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All rights reserved. Used with permission.</a:t>
            </a: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809790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 valeur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68760"/>
            <a:ext cx="8763000" cy="569386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400" dirty="0"/>
              <a:t>Ma valeur n'est pas dans mes biens, </a:t>
            </a:r>
            <a:br>
              <a:rPr lang="fr-FR" sz="1400" dirty="0"/>
            </a:br>
            <a:r>
              <a:rPr lang="fr-FR" sz="1400" dirty="0"/>
              <a:t>ni dans mes forces ou ma santé, </a:t>
            </a:r>
            <a:br>
              <a:rPr lang="fr-FR" sz="1400" dirty="0"/>
            </a:br>
            <a:r>
              <a:rPr lang="fr-FR" sz="1400" dirty="0"/>
              <a:t>mais dans l'amour du prix payé à la croix.</a:t>
            </a:r>
          </a:p>
          <a:p>
            <a:pPr>
              <a:buFont typeface="+mj-lt"/>
              <a:buAutoNum type="arabicPeriod"/>
            </a:pPr>
            <a:r>
              <a:rPr lang="fr-FR" sz="1400" dirty="0"/>
              <a:t>Ma valeur n'est pas dans mes dons, </a:t>
            </a:r>
            <a:br>
              <a:rPr lang="fr-FR" sz="1400" dirty="0"/>
            </a:br>
            <a:r>
              <a:rPr lang="fr-FR" sz="1400" dirty="0"/>
              <a:t>dans mes succès ou ma fierté, </a:t>
            </a:r>
            <a:br>
              <a:rPr lang="fr-FR" sz="1400" dirty="0"/>
            </a:br>
            <a:r>
              <a:rPr lang="fr-FR" sz="1400" dirty="0"/>
              <a:t>mais dans le sang versé, Jésus, à la croix.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Ma plus grande joie, c'est Jésus, 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mon trésor et source pour mon cœur.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Ma confiance, ma plénitude, </a:t>
            </a:r>
            <a:b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</a:b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en Jésus seul se trouve mon bonheur.</a:t>
            </a:r>
            <a:endParaRPr kumimoji="0" lang="fr-FR" sz="14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  <a:p>
            <a:pPr>
              <a:buFont typeface="+mj-lt"/>
              <a:buAutoNum type="arabicPeriod"/>
            </a:pPr>
            <a:r>
              <a:rPr lang="fr-FR" sz="1400" dirty="0"/>
              <a:t>Comme les fleurs, nous périssons ; </a:t>
            </a:r>
            <a:br>
              <a:rPr lang="fr-FR" sz="1400" dirty="0"/>
            </a:br>
            <a:r>
              <a:rPr lang="fr-FR" sz="1400" dirty="0"/>
              <a:t>beauté, jeunesse ne tiennent pas,</a:t>
            </a:r>
            <a:br>
              <a:rPr lang="fr-FR" sz="1400" dirty="0"/>
            </a:br>
            <a:r>
              <a:rPr lang="fr-FR" sz="1400" dirty="0"/>
              <a:t>Mais la vie éternelle m'attend à la croix.</a:t>
            </a:r>
          </a:p>
          <a:p>
            <a:pPr>
              <a:buFont typeface="+mj-lt"/>
              <a:buAutoNum type="arabicPeriod"/>
            </a:pPr>
            <a:r>
              <a:rPr lang="fr-FR" sz="1400" dirty="0"/>
              <a:t>Pas de fierté dans la puissance, </a:t>
            </a:r>
            <a:br>
              <a:rPr lang="fr-FR" sz="1400" dirty="0"/>
            </a:br>
            <a:r>
              <a:rPr lang="fr-FR" sz="1400" dirty="0"/>
              <a:t>ni dans la sagesse éphémère,</a:t>
            </a:r>
            <a:br>
              <a:rPr lang="fr-FR" sz="1400" dirty="0"/>
            </a:br>
            <a:r>
              <a:rPr lang="fr-FR" sz="1400" dirty="0"/>
              <a:t>mais je connais Jésus le Christ à la croix.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alt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Refrain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0" algn="r"/>
              </a:tabLst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Ma valeur et ma petitesse : </a:t>
            </a:r>
            <a:b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</a:b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double mystère, je le confesse.</a:t>
            </a:r>
            <a:b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</a:b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Mon prix se trouve dans mon rachat à la croix.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endParaRPr kumimoji="0" lang="fr-FR" sz="14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  <a:p>
            <a:pPr marL="0" indent="0">
              <a:buNone/>
            </a:pPr>
            <a:endParaRPr lang="fr-CH" sz="14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EB41BE5-5958-5B2D-AA5F-ED6921774BF7}"/>
              </a:ext>
            </a:extLst>
          </p:cNvPr>
          <p:cNvSpPr txBox="1"/>
          <p:nvPr/>
        </p:nvSpPr>
        <p:spPr>
          <a:xfrm>
            <a:off x="2771800" y="6381234"/>
            <a:ext cx="6156176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Getty Music Publishing (Admin. Asaph Media 33)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Make Way Music (Admin. Asaph Media 33)</a:t>
            </a: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260721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Mon espérance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496592"/>
            <a:ext cx="8763000" cy="477053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600" dirty="0"/>
              <a:t>Cette espérance est un feu dans mon cœur, </a:t>
            </a:r>
            <a:br>
              <a:rPr lang="fr-FR" sz="1600" dirty="0"/>
            </a:br>
            <a:r>
              <a:rPr lang="fr-FR" sz="1600" dirty="0"/>
              <a:t>me donne force pour chaque jour qui passe. </a:t>
            </a:r>
            <a:br>
              <a:rPr lang="fr-FR" sz="1600" dirty="0"/>
            </a:br>
            <a:r>
              <a:rPr lang="fr-FR" sz="1600" dirty="0"/>
              <a:t>Oui, j'entrevois la gloire encore obscurément, </a:t>
            </a:r>
            <a:br>
              <a:rPr lang="fr-FR" sz="1600" dirty="0"/>
            </a:br>
            <a:r>
              <a:rPr lang="fr-FR" sz="1600" dirty="0"/>
              <a:t>mais mon doute est ôté.</a:t>
            </a:r>
            <a:br>
              <a:rPr lang="fr-FR" sz="1600" dirty="0"/>
            </a:br>
            <a:r>
              <a:rPr lang="fr-FR" sz="1600" dirty="0"/>
              <a:t>En Lui debout et pardonné, c'est Christ en moi, l'espoir du ciel.</a:t>
            </a:r>
            <a:br>
              <a:rPr lang="fr-FR" sz="1600" dirty="0"/>
            </a:br>
            <a:r>
              <a:rPr lang="fr-FR" sz="1600" dirty="0"/>
              <a:t>Ta volonté, c'est ma joie, c'est mon but : j'y suis à la maison.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Cette espérance porte mon esprit lourd</a:t>
            </a:r>
            <a:br>
              <a:rPr lang="fr-FR" sz="1600" dirty="0"/>
            </a:br>
            <a:r>
              <a:rPr lang="fr-FR" sz="1600" dirty="0"/>
              <a:t>et me console au fond du désespoir. </a:t>
            </a:r>
            <a:br>
              <a:rPr lang="fr-FR" sz="1600" dirty="0"/>
            </a:br>
            <a:r>
              <a:rPr lang="fr-FR" sz="1600" dirty="0"/>
              <a:t>Et même si le monde me met dans un puits, </a:t>
            </a:r>
            <a:br>
              <a:rPr lang="fr-FR" sz="1600" dirty="0"/>
            </a:br>
            <a:r>
              <a:rPr lang="fr-FR" sz="1600" dirty="0"/>
              <a:t>j'y trouve mon Sauveur.</a:t>
            </a:r>
            <a:br>
              <a:rPr lang="fr-FR" sz="1600" dirty="0"/>
            </a:br>
            <a:r>
              <a:rPr lang="fr-FR" sz="1600" dirty="0"/>
              <a:t>Epreuves ici et craintes là, à mon oreille il dit : «Courage !»</a:t>
            </a:r>
            <a:br>
              <a:rPr lang="fr-FR" sz="1600" dirty="0"/>
            </a:br>
            <a:r>
              <a:rPr lang="fr-FR" sz="1600" dirty="0"/>
              <a:t>Dans ses bras éternels je me sens sûr, conduit vers ma maison.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Cette espérance tient l'épreuve du temps,</a:t>
            </a:r>
            <a:br>
              <a:rPr lang="fr-FR" sz="1600" dirty="0"/>
            </a:br>
            <a:r>
              <a:rPr lang="fr-FR" sz="1600" dirty="0"/>
              <a:t>porte mes yeux plus loin que le tombeau,</a:t>
            </a:r>
            <a:br>
              <a:rPr lang="fr-FR" sz="1600" dirty="0"/>
            </a:br>
            <a:r>
              <a:rPr lang="fr-FR" sz="1600" dirty="0"/>
              <a:t>vers la beauté sans égale de ce jour divin : </a:t>
            </a:r>
            <a:br>
              <a:rPr lang="fr-FR" sz="1600" dirty="0"/>
            </a:br>
            <a:r>
              <a:rPr lang="fr-FR" sz="1600" dirty="0"/>
              <a:t>je verrai son visage.</a:t>
            </a:r>
            <a:br>
              <a:rPr lang="fr-FR" sz="1600" dirty="0"/>
            </a:br>
            <a:r>
              <a:rPr lang="fr-FR" sz="1600" dirty="0"/>
              <a:t>Fin des épreuves et des tristesses, mes vrais désirs seront comblés :</a:t>
            </a:r>
            <a:br>
              <a:rPr lang="fr-FR" sz="1600" dirty="0"/>
            </a:br>
            <a:r>
              <a:rPr lang="fr-FR" sz="1600" dirty="0"/>
              <a:t>inondé de joie qu'on ne peut décrire, j'atteindrai la maison.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B049263-39B3-136F-8AF1-62D09496494E}"/>
              </a:ext>
            </a:extLst>
          </p:cNvPr>
          <p:cNvSpPr txBox="1"/>
          <p:nvPr/>
        </p:nvSpPr>
        <p:spPr>
          <a:xfrm>
            <a:off x="2771800" y="6381234"/>
            <a:ext cx="6156176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2007 Thankyou Music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(Admin. Asaph Media 33)</a:t>
            </a: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6200267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sz="3200" dirty="0"/>
              <a:t>Non par moi, mais par Christ en moi</a:t>
            </a:r>
            <a:endParaRPr lang="fr-CH" sz="32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1496592"/>
            <a:ext cx="8763000" cy="407803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400" dirty="0"/>
              <a:t>Merveilleux don de Jésus mon Rédempteur,</a:t>
            </a:r>
            <a:br>
              <a:rPr lang="fr-FR" sz="1400" dirty="0"/>
            </a:br>
            <a:r>
              <a:rPr lang="fr-FR" sz="1400" dirty="0"/>
              <a:t>En lui le ciel a donné le meilleur.</a:t>
            </a:r>
            <a:br>
              <a:rPr lang="fr-FR" sz="1400" dirty="0"/>
            </a:br>
            <a:r>
              <a:rPr lang="fr-FR" sz="1400" dirty="0"/>
              <a:t>J'ai tout en lui, ma joie, ma paix profonde,</a:t>
            </a:r>
            <a:br>
              <a:rPr lang="fr-FR" sz="1400" dirty="0"/>
            </a:br>
            <a:r>
              <a:rPr lang="fr-FR" sz="1400" dirty="0"/>
              <a:t>L'amour parfait, justice et liberté.</a:t>
            </a:r>
            <a:br>
              <a:rPr lang="fr-FR" sz="1400" dirty="0"/>
            </a:br>
            <a:r>
              <a:rPr lang="fr-FR" sz="1400" dirty="0"/>
              <a:t>Oui, je le crois, mon seul espoir est Jésus,</a:t>
            </a:r>
            <a:br>
              <a:rPr lang="fr-FR" sz="1400" dirty="0"/>
            </a:br>
            <a:r>
              <a:rPr lang="fr-FR" sz="1400" dirty="0"/>
              <a:t>Car ma vie à la sienne est unie.</a:t>
            </a:r>
            <a:br>
              <a:rPr lang="fr-FR" sz="1400" dirty="0"/>
            </a:br>
            <a:r>
              <a:rPr lang="fr-FR" sz="1400" dirty="0"/>
              <a:t>Ce mystère est divin, </a:t>
            </a:r>
            <a:br>
              <a:rPr lang="fr-FR" sz="1400" dirty="0"/>
            </a:br>
            <a:r>
              <a:rPr lang="fr-FR" sz="1400" dirty="0"/>
              <a:t>et mon chant : «Tout est mien».</a:t>
            </a:r>
            <a:br>
              <a:rPr lang="fr-FR" sz="1400" dirty="0"/>
            </a:br>
            <a:r>
              <a:rPr lang="fr-FR" sz="1400" dirty="0"/>
              <a:t>Non par moi, mais par Christ en moi.</a:t>
            </a:r>
            <a:br>
              <a:rPr lang="fr-FR" sz="1400" dirty="0"/>
            </a:br>
            <a:endParaRPr lang="fr-FR" sz="1400" dirty="0"/>
          </a:p>
          <a:p>
            <a:pPr>
              <a:buFont typeface="+mj-lt"/>
              <a:buAutoNum type="arabicPeriod"/>
            </a:pPr>
            <a:r>
              <a:rPr lang="fr-FR" sz="1400" dirty="0"/>
              <a:t>Je n'ai pas peur, jamais il n'abandonne,</a:t>
            </a:r>
            <a:br>
              <a:rPr lang="fr-FR" sz="1400" dirty="0"/>
            </a:br>
            <a:r>
              <a:rPr lang="fr-FR" sz="1400" dirty="0"/>
              <a:t>Malgré la nuit, il reste mon Sauveur.</a:t>
            </a:r>
            <a:br>
              <a:rPr lang="fr-FR" sz="1400" dirty="0"/>
            </a:br>
            <a:r>
              <a:rPr lang="fr-FR" sz="1400" dirty="0"/>
              <a:t>Dans ma faiblesse, sa joie toujours il donne,</a:t>
            </a:r>
            <a:br>
              <a:rPr lang="fr-FR" sz="1400" dirty="0"/>
            </a:br>
            <a:r>
              <a:rPr lang="fr-FR" sz="1400" dirty="0"/>
              <a:t>Car mon besoin révèle sa grandeur.</a:t>
            </a:r>
            <a:br>
              <a:rPr lang="fr-FR" sz="1400" dirty="0"/>
            </a:br>
            <a:r>
              <a:rPr lang="fr-FR" sz="1400" dirty="0"/>
              <a:t>Oui, je le crois, dans la vallée des larmes,</a:t>
            </a:r>
            <a:br>
              <a:rPr lang="fr-FR" sz="1400" dirty="0"/>
            </a:br>
            <a:r>
              <a:rPr lang="fr-FR" sz="1400" dirty="0"/>
              <a:t>Mon Berger me soutient, me conduit.</a:t>
            </a:r>
            <a:br>
              <a:rPr lang="fr-FR" sz="1400" dirty="0"/>
            </a:br>
            <a:r>
              <a:rPr lang="fr-FR" sz="1400" dirty="0"/>
              <a:t>Oh, la nuit est vaincue, et moi plus que vainqueur !</a:t>
            </a:r>
            <a:br>
              <a:rPr lang="fr-FR" sz="1400" dirty="0"/>
            </a:br>
            <a:r>
              <a:rPr lang="fr-FR" sz="1400" dirty="0"/>
              <a:t>Non par moi, mais par Christ en moi.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5674283-3622-AB7E-550E-D513BACE7D83}"/>
              </a:ext>
            </a:extLst>
          </p:cNvPr>
          <p:cNvSpPr txBox="1">
            <a:spLocks/>
          </p:cNvSpPr>
          <p:nvPr/>
        </p:nvSpPr>
        <p:spPr bwMode="auto">
          <a:xfrm>
            <a:off x="4727004" y="1496592"/>
            <a:ext cx="4309492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>
              <a:buFont typeface="+mj-lt"/>
              <a:buAutoNum type="arabicPeriod" startAt="3"/>
            </a:pPr>
            <a:r>
              <a:rPr lang="fr-FR" sz="1400" kern="0" dirty="0"/>
              <a:t>Oh, pardonné, ma destinée certaine,</a:t>
            </a:r>
            <a:br>
              <a:rPr lang="fr-FR" sz="1400" kern="0" dirty="0"/>
            </a:br>
            <a:r>
              <a:rPr lang="fr-FR" sz="1400" kern="0" dirty="0"/>
              <a:t>Le prix payé, mon cœur est assuré.</a:t>
            </a:r>
            <a:br>
              <a:rPr lang="fr-FR" sz="1400" kern="0" dirty="0"/>
            </a:br>
            <a:r>
              <a:rPr lang="fr-FR" sz="1400" kern="0" dirty="0"/>
              <a:t>Jésus est mort, son sang brise mes chaînes,</a:t>
            </a:r>
            <a:br>
              <a:rPr lang="fr-FR" sz="1400" kern="0" dirty="0"/>
            </a:br>
            <a:r>
              <a:rPr lang="fr-FR" sz="1400" kern="0" dirty="0"/>
              <a:t>Ressuscité, la mort est renversée.</a:t>
            </a:r>
            <a:br>
              <a:rPr lang="fr-FR" sz="1400" kern="0" dirty="0"/>
            </a:br>
            <a:r>
              <a:rPr lang="fr-FR" sz="1400" kern="0" dirty="0"/>
              <a:t>Oui, je le crois, mon péché est abattu,</a:t>
            </a:r>
            <a:br>
              <a:rPr lang="fr-FR" sz="1400" kern="0" dirty="0"/>
            </a:br>
            <a:r>
              <a:rPr lang="fr-FR" sz="1400" kern="0" dirty="0"/>
              <a:t>Pour toujours, Jésus me défendra.</a:t>
            </a:r>
            <a:br>
              <a:rPr lang="fr-FR" sz="1400" kern="0" dirty="0"/>
            </a:br>
            <a:r>
              <a:rPr lang="fr-FR" sz="1400" kern="0" dirty="0"/>
              <a:t>Détaché de mes liens, </a:t>
            </a:r>
            <a:br>
              <a:rPr lang="fr-FR" sz="1400" kern="0" dirty="0"/>
            </a:br>
            <a:r>
              <a:rPr lang="fr-FR" sz="1400" kern="0" dirty="0"/>
              <a:t>oui mon chant : «Libre enfin !» </a:t>
            </a:r>
            <a:br>
              <a:rPr lang="fr-FR" sz="1400" kern="0" dirty="0"/>
            </a:br>
            <a:r>
              <a:rPr lang="fr-FR" sz="1400" kern="0" dirty="0"/>
              <a:t>Non par moi, mais par Christ en moi.</a:t>
            </a:r>
          </a:p>
          <a:p>
            <a:pPr>
              <a:buFont typeface="+mj-lt"/>
              <a:buAutoNum type="arabicPeriod" startAt="3"/>
            </a:pPr>
            <a:r>
              <a:rPr lang="fr-FR" sz="1400" kern="0" dirty="0"/>
              <a:t>À chaque instant, je brûle de le suivre,</a:t>
            </a:r>
            <a:br>
              <a:rPr lang="fr-FR" sz="1400" kern="0" dirty="0"/>
            </a:br>
            <a:r>
              <a:rPr lang="fr-FR" sz="1400" kern="0" dirty="0"/>
              <a:t>Il mènera mes pas dans sa demeure.</a:t>
            </a:r>
            <a:br>
              <a:rPr lang="fr-FR" sz="1400" kern="0" dirty="0"/>
            </a:br>
            <a:r>
              <a:rPr lang="fr-FR" sz="1400" kern="0" dirty="0"/>
              <a:t>Jour après jour, ses forces me font vivre,</a:t>
            </a:r>
            <a:br>
              <a:rPr lang="fr-FR" sz="1400" kern="0" dirty="0"/>
            </a:br>
            <a:r>
              <a:rPr lang="fr-FR" sz="1400" kern="0" dirty="0"/>
              <a:t>Et, face au trône, je dirai mon bonheur.</a:t>
            </a:r>
            <a:br>
              <a:rPr lang="fr-FR" sz="1400" kern="0" dirty="0"/>
            </a:br>
            <a:r>
              <a:rPr lang="fr-FR" sz="1400" kern="0" dirty="0"/>
              <a:t>Oui, je le crois, mon seul espoir est Jésus,</a:t>
            </a:r>
            <a:br>
              <a:rPr lang="fr-FR" sz="1400" kern="0" dirty="0"/>
            </a:br>
            <a:r>
              <a:rPr lang="fr-FR" sz="1400" kern="0" dirty="0"/>
              <a:t>Que la gloire toujours lui soit rendue.</a:t>
            </a:r>
            <a:br>
              <a:rPr lang="fr-FR" sz="1400" kern="0" dirty="0"/>
            </a:br>
            <a:r>
              <a:rPr lang="fr-FR" sz="1400" kern="0" dirty="0"/>
              <a:t>Et la course achevée, </a:t>
            </a:r>
            <a:br>
              <a:rPr lang="fr-FR" sz="1400" kern="0" dirty="0"/>
            </a:br>
            <a:r>
              <a:rPr lang="fr-FR" sz="1400" kern="0" dirty="0"/>
              <a:t>encore mon chant dira :</a:t>
            </a:r>
            <a:br>
              <a:rPr lang="fr-FR" sz="1400" kern="0" dirty="0"/>
            </a:br>
            <a:r>
              <a:rPr lang="fr-FR" sz="1400" kern="0" dirty="0"/>
              <a:t>Non par moi, mais par Christ en moi</a:t>
            </a:r>
            <a:br>
              <a:rPr lang="fr-FR" sz="1400" kern="0" dirty="0"/>
            </a:br>
            <a:r>
              <a:rPr lang="fr-FR" sz="1400" kern="0" dirty="0"/>
              <a:t>Non par moi, mais par Christ en moi</a:t>
            </a:r>
            <a:br>
              <a:rPr lang="fr-FR" sz="1400" kern="0" dirty="0"/>
            </a:br>
            <a:r>
              <a:rPr lang="fr-FR" sz="1400" kern="0" dirty="0"/>
              <a:t>Non par moi, mais par Christ en moi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1878820-E83C-5B26-CC42-522832C71376}"/>
              </a:ext>
            </a:extLst>
          </p:cNvPr>
          <p:cNvSpPr txBox="1"/>
          <p:nvPr/>
        </p:nvSpPr>
        <p:spPr>
          <a:xfrm>
            <a:off x="2771800" y="6142570"/>
            <a:ext cx="615617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2018 </a:t>
            </a:r>
            <a:r>
              <a:rPr kumimoji="0" lang="en-US" sz="900" b="0" i="1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CityAlight</a:t>
            </a: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 Music,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Farren Love And War Publishing,</a:t>
            </a:r>
            <a:b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</a:b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Integrity's Alleluia! Music (Admin. Asaph Media 33)</a:t>
            </a:r>
          </a:p>
        </p:txBody>
      </p:sp>
    </p:spTree>
    <p:extLst>
      <p:ext uri="{BB962C8B-B14F-4D97-AF65-F5344CB8AC3E}">
        <p14:creationId xmlns:p14="http://schemas.microsoft.com/office/powerpoint/2010/main" val="2276713467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Relever le faible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496592"/>
            <a:ext cx="8763000" cy="4893647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600" dirty="0"/>
              <a:t>Au-delà des océans,</a:t>
            </a:r>
            <a:br>
              <a:rPr lang="fr-FR" sz="1600" dirty="0"/>
            </a:br>
            <a:r>
              <a:rPr lang="fr-FR" sz="1600" dirty="0"/>
              <a:t>Tu es venu me chercher.</a:t>
            </a:r>
            <a:br>
              <a:rPr lang="fr-FR" sz="1600" dirty="0"/>
            </a:br>
            <a:r>
              <a:rPr lang="fr-FR" sz="1600" dirty="0"/>
              <a:t>Au-delà de mes tourments,</a:t>
            </a:r>
            <a:br>
              <a:rPr lang="fr-FR" sz="1600" dirty="0"/>
            </a:br>
            <a:r>
              <a:rPr lang="fr-FR" sz="1600" dirty="0"/>
              <a:t>Ton amour a triomphé.</a:t>
            </a:r>
          </a:p>
          <a:p>
            <a:pPr lvl="1">
              <a:buNone/>
              <a:defRPr/>
            </a:pP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Montre-moi la splendeur et la beauté qu'il y a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À t'obéir, de tout cœur, à se confier à ta voix.</a:t>
            </a:r>
          </a:p>
          <a:p>
            <a:pPr lvl="1">
              <a:buNone/>
              <a:defRPr/>
            </a:pP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Tu viens relever le faible,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Tu le prends dans tes bras.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Tu le conduis vers ton Père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Qui le console ici-bas.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Entends le cri de ma prière,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Sois mon secours et ma joie.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Passé de l'ombre à Ta lumière,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J'ai mis mon espoir en toi.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>
                <a:tab pos="8001000" algn="r"/>
              </a:tabLst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Puisque ma vie passera,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En toi je veux demeurer.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Puisque tu triompheras,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Mon cœur en toi veut s'ancrer.</a:t>
            </a:r>
            <a:endParaRPr lang="fr-FR" sz="16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878788C-3338-3B4D-318F-90B754A17D65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Glorious</a:t>
            </a:r>
          </a:p>
        </p:txBody>
      </p:sp>
    </p:spTree>
    <p:extLst>
      <p:ext uri="{BB962C8B-B14F-4D97-AF65-F5344CB8AC3E}">
        <p14:creationId xmlns:p14="http://schemas.microsoft.com/office/powerpoint/2010/main" val="2080093244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Tout-Puissant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496592"/>
            <a:ext cx="4381500" cy="4278094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600" dirty="0"/>
              <a:t>Majestueux, infiniment grand,</a:t>
            </a:r>
            <a:br>
              <a:rPr lang="fr-FR" sz="1600" dirty="0"/>
            </a:br>
            <a:r>
              <a:rPr lang="fr-FR" sz="1600" dirty="0"/>
              <a:t>Éternel Dieu, Dieu tout-puissant,</a:t>
            </a:r>
            <a:br>
              <a:rPr lang="fr-FR" sz="1600" dirty="0"/>
            </a:br>
            <a:r>
              <a:rPr lang="fr-FR" sz="1600" dirty="0"/>
              <a:t>Seigneur des cieux et de la terre,</a:t>
            </a:r>
            <a:br>
              <a:rPr lang="fr-FR" sz="1600" dirty="0"/>
            </a:br>
            <a:r>
              <a:rPr lang="fr-FR" sz="1600" dirty="0"/>
              <a:t>Dieu que je peux, je peux appeler Père.</a:t>
            </a:r>
          </a:p>
          <a:p>
            <a:pPr lvl="1">
              <a:buNone/>
              <a:defRPr/>
            </a:pP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Tout-Puissant est son nom,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infinie est sa grandeur,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devant lui nous nous courbons, 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il est le Roi.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Tout-Puissant est son nom,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infinie est sa grandeur,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devant lui nous nous courbons,</a:t>
            </a:r>
            <a:b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dirty="0">
                <a:solidFill>
                  <a:srgbClr val="FFFFFF"/>
                </a:solidFill>
                <a:latin typeface="Arial"/>
                <a:ea typeface="ＭＳ Ｐゴシック" charset="-128"/>
              </a:rPr>
              <a:t>il est Seigneur.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8001000" algn="r"/>
              </a:tabLst>
              <a:defRPr/>
            </a:pP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Mon avenir est dans ses mains.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Je sais qu'en lui, je ne crains rien.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Mon plus cher désir, ma volonté,</a:t>
            </a:r>
            <a:b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</a:br>
            <a:r>
              <a:rPr kumimoji="0" lang="fr-FR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30" charset="-128"/>
              </a:rPr>
              <a:t>c'est le servir pour l'éternité. 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1BE90E5-BADB-9588-3C58-4006AA912575}"/>
              </a:ext>
            </a:extLst>
          </p:cNvPr>
          <p:cNvSpPr txBox="1">
            <a:spLocks/>
          </p:cNvSpPr>
          <p:nvPr/>
        </p:nvSpPr>
        <p:spPr bwMode="auto">
          <a:xfrm>
            <a:off x="4139952" y="1496592"/>
            <a:ext cx="5004048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 lvl="1">
              <a:buFont typeface="Wingdings" charset="2"/>
              <a:buNone/>
              <a:defRPr/>
            </a:pPr>
            <a:r>
              <a:rPr lang="fr-FR" sz="16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Refrain</a:t>
            </a:r>
          </a:p>
          <a:p>
            <a:pPr lvl="1">
              <a:buFont typeface="Wingdings" charset="2"/>
              <a:buNone/>
              <a:defRPr/>
            </a:pP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Un jour tout genou fléchira,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tous les peuples s'inclineront devant sa face.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Pour toujours il régnera,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nos yeux le verront face à face.</a:t>
            </a:r>
          </a:p>
          <a:p>
            <a:pPr lvl="1">
              <a:buNone/>
              <a:defRPr/>
            </a:pPr>
            <a: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  <a:t>Un jour tout genou fléchira,</a:t>
            </a:r>
            <a:b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  <a:t>tous les peuples s'inclineront devant sa face.</a:t>
            </a:r>
            <a:b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  <a:t>Pour toujours il régnera,</a:t>
            </a:r>
            <a:b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ea typeface="ＭＳ Ｐゴシック" charset="-128"/>
              </a:rPr>
              <a:t>nos yeux le verront face à face.</a:t>
            </a:r>
            <a:endParaRPr lang="fr-FR" sz="1600" i="0" kern="0" dirty="0">
              <a:solidFill>
                <a:srgbClr val="FFFFFF"/>
              </a:solidFill>
              <a:latin typeface="Arial"/>
              <a:ea typeface="ＭＳ Ｐゴシック" charset="-128"/>
            </a:endParaRPr>
          </a:p>
          <a:p>
            <a:pPr lvl="1">
              <a:buFont typeface="Wingdings" charset="2"/>
              <a:buNone/>
              <a:defRPr/>
            </a:pP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Un jour tout genou fléchira,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tous les peuples s'inclineront devant sa face.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Pour toujours il régnera</a:t>
            </a:r>
            <a:b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600" i="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avec ceux qui ont saisi sa grâce. </a:t>
            </a:r>
          </a:p>
          <a:p>
            <a:pPr lvl="1">
              <a:buFont typeface="Wingdings" charset="2"/>
              <a:buNone/>
              <a:defRPr/>
            </a:pPr>
            <a:r>
              <a:rPr lang="fr-FR" sz="16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Refrain</a:t>
            </a:r>
            <a:endParaRPr lang="fr-FR" sz="1600" i="0" kern="0" dirty="0">
              <a:solidFill>
                <a:srgbClr val="FFFFFF"/>
              </a:solidFill>
              <a:latin typeface="Arial"/>
              <a:ea typeface="ＭＳ Ｐゴシック" pitchFamily="30" charset="-128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F5E64F6-AC11-CD9A-AC0C-A1A7F8DB45D7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2017 Philippe </a:t>
            </a:r>
            <a:r>
              <a:rPr kumimoji="0" lang="en-US" sz="900" b="0" i="1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Decourroux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381714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Tu es Dieu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213413"/>
            <a:ext cx="5749652" cy="535531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800" dirty="0"/>
              <a:t>Tu es Dieu au milieu de nos prières</a:t>
            </a:r>
            <a:br>
              <a:rPr lang="fr-FR" sz="1800" dirty="0"/>
            </a:br>
            <a:r>
              <a:rPr lang="fr-FR" sz="1800" dirty="0"/>
              <a:t>Rois des cieux, Souverain, Sauveur et Maître.</a:t>
            </a:r>
            <a:br>
              <a:rPr lang="fr-FR" sz="1800" dirty="0"/>
            </a:br>
            <a:r>
              <a:rPr lang="fr-FR" sz="1800" dirty="0"/>
              <a:t>Ta présence dans nos vies </a:t>
            </a:r>
            <a:br>
              <a:rPr lang="fr-FR" sz="1800" dirty="0"/>
            </a:br>
            <a:r>
              <a:rPr lang="fr-FR" sz="1800" dirty="0"/>
              <a:t>fait la joie de notre cœur,</a:t>
            </a:r>
            <a:br>
              <a:rPr lang="fr-FR" sz="1800" dirty="0"/>
            </a:br>
            <a:r>
              <a:rPr lang="fr-FR" sz="1800" dirty="0"/>
              <a:t>par le don de ton Esprit, </a:t>
            </a:r>
            <a:br>
              <a:rPr lang="fr-FR" sz="1800" dirty="0"/>
            </a:br>
            <a:r>
              <a:rPr lang="fr-FR" sz="1800" dirty="0"/>
              <a:t>viens régner en nous, Seigneur.</a:t>
            </a:r>
          </a:p>
          <a:p>
            <a:pPr>
              <a:buFont typeface="+mj-lt"/>
              <a:buAutoNum type="arabicPeriod"/>
            </a:pPr>
            <a:r>
              <a:rPr lang="fr-FR" sz="1800" dirty="0"/>
              <a:t>Tu es là dans le cœur de ton Église</a:t>
            </a:r>
            <a:br>
              <a:rPr lang="fr-FR" sz="1800" dirty="0"/>
            </a:br>
            <a:r>
              <a:rPr lang="fr-FR" sz="1800" dirty="0"/>
              <a:t>Au-delà de ces murs qui nous divisent.</a:t>
            </a:r>
            <a:br>
              <a:rPr lang="fr-FR" sz="1800" dirty="0"/>
            </a:br>
            <a:r>
              <a:rPr lang="fr-FR" sz="1800" dirty="0"/>
              <a:t>Que les liens de notre amour </a:t>
            </a:r>
            <a:br>
              <a:rPr lang="fr-FR" sz="1800" dirty="0"/>
            </a:br>
            <a:r>
              <a:rPr lang="fr-FR" sz="1800" dirty="0"/>
              <a:t>aient le sceau de ton pardon,</a:t>
            </a:r>
            <a:br>
              <a:rPr lang="fr-FR" sz="1800" dirty="0"/>
            </a:br>
            <a:r>
              <a:rPr lang="fr-FR" sz="1800" dirty="0"/>
              <a:t>qu'ils reflètent chaque jour </a:t>
            </a:r>
            <a:br>
              <a:rPr lang="fr-FR" sz="1800" dirty="0"/>
            </a:br>
            <a:r>
              <a:rPr lang="fr-FR" sz="1800" dirty="0"/>
              <a:t>la puissance de ton Nom.</a:t>
            </a:r>
          </a:p>
          <a:p>
            <a:pPr>
              <a:buFont typeface="+mj-lt"/>
              <a:buAutoNum type="arabicPeriod"/>
            </a:pPr>
            <a:r>
              <a:rPr lang="fr-FR" sz="1800" dirty="0"/>
              <a:t>Notre Père que ton règne s'établisse</a:t>
            </a:r>
            <a:br>
              <a:rPr lang="fr-FR" sz="1800" dirty="0"/>
            </a:br>
            <a:r>
              <a:rPr lang="fr-FR" sz="1800" dirty="0"/>
              <a:t>Sur la terre, que rayonne ta justice.</a:t>
            </a:r>
            <a:br>
              <a:rPr lang="fr-FR" sz="1800" dirty="0"/>
            </a:br>
            <a:r>
              <a:rPr lang="fr-FR" sz="1800" dirty="0"/>
              <a:t>Apprends-nous la compassion, </a:t>
            </a:r>
            <a:br>
              <a:rPr lang="fr-FR" sz="1800" dirty="0"/>
            </a:br>
            <a:r>
              <a:rPr lang="fr-FR" sz="1800" dirty="0"/>
              <a:t>donne-nous d'être avec toi,</a:t>
            </a:r>
            <a:br>
              <a:rPr lang="fr-FR" sz="1800" dirty="0"/>
            </a:br>
            <a:r>
              <a:rPr lang="fr-FR" sz="1800" dirty="0"/>
              <a:t>un flambeau pour les nations </a:t>
            </a:r>
            <a:br>
              <a:rPr lang="fr-FR" sz="1800" dirty="0"/>
            </a:br>
            <a:r>
              <a:rPr lang="fr-FR" sz="1800" dirty="0"/>
              <a:t>dans ta gloire et ton éclat.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86E784B-252C-4C6E-82B9-C6B030B02594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1998 Asaph Media 33</a:t>
            </a:r>
          </a:p>
        </p:txBody>
      </p:sp>
    </p:spTree>
    <p:extLst>
      <p:ext uri="{BB962C8B-B14F-4D97-AF65-F5344CB8AC3E}">
        <p14:creationId xmlns:p14="http://schemas.microsoft.com/office/powerpoint/2010/main" val="3823348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nous parle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94865"/>
          </a:xfrm>
        </p:spPr>
        <p:txBody>
          <a:bodyPr/>
          <a:lstStyle/>
          <a:p>
            <a:pPr marL="838200" lvl="1" indent="-45720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Chrétiens du monde entier, Dieu nous parle aujourd’hui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 sa Parole entre nos mains, Reçue par son Esprit.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Dieu montre à tous les hommes son amour, son pardon,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nous irions, sans être honteux, devant les tribunaux 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l’on nous fait du tort, pardonnons, supportons,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Souvenons-nous, Dieu nous pardonne, sachons le faire aussi !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Chacun nous recevons les divers dons de Dieu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cherchons pas à réclamer les plus impressionnants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L’Église est comme un corps, qui n’a pas que des mains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a besoin du plus petit aussi bien que du grand.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Jésus Christ est vainqueur, ne l’oublions jamais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laissons pas notre ennemi nous gagner, nous détruire.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Cherchons à vivre en paix, aidons-nous, aimons-nous,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l’Esprit Saint nous guidera, nous remplira de joie.</a:t>
            </a:r>
          </a:p>
          <a:p>
            <a:pPr marL="838200" lvl="1" indent="-45720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Chrétiens du monde entier, Dieu nous parle aujourd’hui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veut nous prendre dans ses mains,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Offrons-lui notre vie, Offrons-lui notre vie !</a:t>
            </a:r>
          </a:p>
          <a:p>
            <a:pPr marL="1665287" lvl="2" indent="-457200">
              <a:lnSpc>
                <a:spcPct val="90000"/>
              </a:lnSpc>
              <a:spcBef>
                <a:spcPct val="40000"/>
              </a:spcBef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Une seule Eglise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67" y="1392695"/>
            <a:ext cx="4619238" cy="4464496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400" dirty="0"/>
              <a:t>Issus du même Créateur, </a:t>
            </a:r>
            <a:br>
              <a:rPr lang="fr-FR" sz="1400" dirty="0"/>
            </a:br>
            <a:r>
              <a:rPr lang="fr-FR" sz="1400" dirty="0"/>
              <a:t>le même souffle nous a donné la vie.</a:t>
            </a:r>
            <a:br>
              <a:rPr lang="fr-FR" sz="1400" dirty="0"/>
            </a:br>
            <a:r>
              <a:rPr lang="fr-FR" sz="1400" dirty="0"/>
              <a:t>Tous, aussi perdus, tous, aussi pécheurs, </a:t>
            </a:r>
            <a:br>
              <a:rPr lang="fr-FR" sz="1400" dirty="0"/>
            </a:br>
            <a:r>
              <a:rPr lang="fr-FR" sz="1400" dirty="0"/>
              <a:t>nous avons eu la chance qu'il nous attire à lui.</a:t>
            </a:r>
            <a:br>
              <a:rPr lang="fr-FR" sz="1400" dirty="0"/>
            </a:br>
            <a:r>
              <a:rPr lang="fr-FR" sz="1400" dirty="0"/>
              <a:t>Il nous a trouvés si précieux </a:t>
            </a:r>
            <a:br>
              <a:rPr lang="fr-FR" sz="1400" dirty="0"/>
            </a:br>
            <a:r>
              <a:rPr lang="fr-FR" sz="1400" dirty="0"/>
              <a:t>qu'il a choisi de quitter les cieux.</a:t>
            </a:r>
            <a:br>
              <a:rPr lang="fr-FR" sz="1400" dirty="0"/>
            </a:br>
            <a:r>
              <a:rPr lang="fr-FR" sz="1400" dirty="0"/>
              <a:t>Malgré sa colère, notre rébellion,</a:t>
            </a:r>
            <a:br>
              <a:rPr lang="fr-FR" sz="1400" dirty="0"/>
            </a:br>
            <a:r>
              <a:rPr lang="fr-FR" sz="1400" dirty="0"/>
              <a:t>il est venu payer la rançon.</a:t>
            </a:r>
          </a:p>
          <a:p>
            <a:pPr lvl="1">
              <a:buNone/>
              <a:defRPr/>
            </a:pP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Nous n'avons qu'un seul Père, 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nous n'avons qu'un Sauveur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qui, pour nous, s'est offert 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quand nous étions indignes et pécheurs.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Nous n'avons qu'un seul Roi, 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nous n'avons qu'une seule foi.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Au pied de la croix se brise ce qui nous divise, </a:t>
            </a:r>
            <a:b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</a:br>
            <a:r>
              <a:rPr lang="fr-FR" sz="1400" dirty="0">
                <a:solidFill>
                  <a:srgbClr val="FFFFFF"/>
                </a:solidFill>
                <a:latin typeface="Arial"/>
                <a:ea typeface="ＭＳ Ｐゴシック" charset="-128"/>
              </a:rPr>
              <a:t>nous sommes une seule Église.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1CF13475-D941-EAD5-4FE8-A163587B338E}"/>
              </a:ext>
            </a:extLst>
          </p:cNvPr>
          <p:cNvSpPr txBox="1">
            <a:spLocks/>
          </p:cNvSpPr>
          <p:nvPr/>
        </p:nvSpPr>
        <p:spPr bwMode="auto">
          <a:xfrm>
            <a:off x="4541958" y="1392695"/>
            <a:ext cx="4619239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>
              <a:buFont typeface="+mj-lt"/>
              <a:buAutoNum type="arabicPeriod" startAt="2"/>
              <a:defRPr/>
            </a:pPr>
            <a:r>
              <a:rPr lang="fr-FR" sz="1400" kern="0" dirty="0">
                <a:solidFill>
                  <a:srgbClr val="FFFFFF"/>
                </a:solidFill>
                <a:latin typeface="Arial"/>
              </a:rPr>
              <a:t>Un nouveau jour se lève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pour ceux qui se revêtent de l'Esprit.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Et nous n'aurons qu'un seul rêve :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que cette nation connaisse le nom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de Jésus-Christ.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Louons Dieu pour nos différences,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abandonnons les médisances.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Que l'œuvre du diable soit mise en lumière,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que le Père fasse tomber les barrières. </a:t>
            </a:r>
          </a:p>
          <a:p>
            <a:pPr lvl="1">
              <a:buFont typeface="Wingdings" charset="2"/>
              <a:buNone/>
              <a:defRPr/>
            </a:pPr>
            <a:r>
              <a:rPr lang="fr-FR" sz="1400" kern="0" dirty="0">
                <a:solidFill>
                  <a:srgbClr val="FFFFFF"/>
                </a:solidFill>
                <a:latin typeface="Arial"/>
                <a:ea typeface="ＭＳ Ｐゴシック" charset="-128"/>
              </a:rPr>
              <a:t>Refrain</a:t>
            </a:r>
          </a:p>
          <a:p>
            <a:pPr>
              <a:buFont typeface="+mj-lt"/>
              <a:buAutoNum type="arabicPeriod" startAt="2"/>
              <a:defRPr/>
            </a:pPr>
            <a:r>
              <a:rPr lang="fr-FR" sz="1400" kern="0" dirty="0">
                <a:solidFill>
                  <a:srgbClr val="FFFFFF"/>
                </a:solidFill>
                <a:latin typeface="Arial"/>
              </a:rPr>
              <a:t>Les élus de tous les temps,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avec les anges et nous ici présents,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passeront l'éternité ensemble, à l'adorer.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Alors dès maintenant, vivons dans l'unité.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On verra que nous sommes ses disciples à l'amour qui nous unira.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Nous n'aurons qu'un seul but : </a:t>
            </a:r>
            <a:br>
              <a:rPr lang="fr-FR" sz="1400" kern="0" dirty="0">
                <a:solidFill>
                  <a:srgbClr val="FFFFFF"/>
                </a:solidFill>
                <a:latin typeface="Arial"/>
              </a:rPr>
            </a:br>
            <a:r>
              <a:rPr lang="fr-FR" sz="1400" kern="0" dirty="0">
                <a:solidFill>
                  <a:srgbClr val="FFFFFF"/>
                </a:solidFill>
                <a:latin typeface="Arial"/>
              </a:rPr>
              <a:t>élever Jésus et que son salut soit répandu. </a:t>
            </a:r>
          </a:p>
          <a:p>
            <a:pPr marL="354013" marR="0" lvl="1" indent="4763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70000"/>
              <a:buFont typeface="Wingdings" charset="2"/>
              <a:buNone/>
              <a:tabLst>
                <a:tab pos="8001000" algn="r"/>
              </a:tabLst>
              <a:defRPr/>
            </a:pPr>
            <a:r>
              <a:rPr kumimoji="0" lang="fr-FR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charset="-128"/>
              </a:rPr>
              <a:t>Refrain</a:t>
            </a:r>
            <a:endParaRPr lang="fr-FR" sz="1400" kern="0" dirty="0">
              <a:solidFill>
                <a:srgbClr val="FFFFFF"/>
              </a:solidFill>
              <a:latin typeface="Arial"/>
              <a:ea typeface="ＭＳ Ｐゴシック" charset="-128"/>
            </a:endParaRPr>
          </a:p>
          <a:p>
            <a:pPr>
              <a:buFont typeface="+mj-lt"/>
              <a:buAutoNum type="arabicPeriod" startAt="2"/>
              <a:defRPr/>
            </a:pPr>
            <a:endParaRPr lang="fr-FR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David </a:t>
            </a:r>
            <a:r>
              <a:rPr kumimoji="0" lang="en-US" sz="900" b="0" i="1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Prigent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679989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A l’Agneau sur le trône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05C677-753F-E00E-1D6E-BFCA96C66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66" y="1392695"/>
            <a:ext cx="7481777" cy="440120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fr-FR" sz="1600" dirty="0"/>
              <a:t>À l'Agneau sur son trône, apportons la couronne !</a:t>
            </a:r>
            <a:br>
              <a:rPr lang="fr-FR" sz="1600" dirty="0"/>
            </a:br>
            <a:r>
              <a:rPr lang="fr-FR" sz="1600" dirty="0"/>
              <a:t>Il l'a conquise sur la croix ; Il est le Roi des rois !</a:t>
            </a:r>
            <a:br>
              <a:rPr lang="fr-FR" sz="1600" dirty="0"/>
            </a:br>
            <a:r>
              <a:rPr lang="fr-FR" sz="1600" dirty="0"/>
              <a:t>Éveille-toi mon âme ! Bénis, adore, acclame,</a:t>
            </a:r>
            <a:br>
              <a:rPr lang="fr-FR" sz="1600" dirty="0"/>
            </a:br>
            <a:r>
              <a:rPr lang="fr-FR" sz="1600" dirty="0"/>
              <a:t>avec tous les anges du ciel, Jésus Emmanuel !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À l'Agneau sur son trône, l'encens et la couronne !</a:t>
            </a:r>
            <a:br>
              <a:rPr lang="fr-FR" sz="1600" dirty="0"/>
            </a:br>
            <a:r>
              <a:rPr lang="fr-FR" sz="1600" dirty="0"/>
              <a:t>Car il est le Verbe incarné, d'une vierge il est né.</a:t>
            </a:r>
            <a:br>
              <a:rPr lang="fr-FR" sz="1600" dirty="0"/>
            </a:br>
            <a:r>
              <a:rPr lang="fr-FR" sz="1600" dirty="0"/>
              <a:t>Oh, sagesse profonde ! Le Créateur du monde,</a:t>
            </a:r>
            <a:br>
              <a:rPr lang="fr-FR" sz="1600" dirty="0"/>
            </a:br>
            <a:r>
              <a:rPr lang="fr-FR" sz="1600" dirty="0"/>
              <a:t>pour vaincre le mal triomphant, s'est fait petit enfant ! 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Il eut la croix pour trône, l'épine pour couronne !</a:t>
            </a:r>
            <a:br>
              <a:rPr lang="fr-FR" sz="1600" dirty="0"/>
            </a:br>
            <a:r>
              <a:rPr lang="fr-FR" sz="1600" dirty="0"/>
              <a:t>Mais le Père a glorifié son Fils crucifié.</a:t>
            </a:r>
            <a:br>
              <a:rPr lang="fr-FR" sz="1600" dirty="0"/>
            </a:br>
            <a:r>
              <a:rPr lang="fr-FR" sz="1600" dirty="0"/>
              <a:t>Au prince de la vie la mort est asservie;</a:t>
            </a:r>
            <a:br>
              <a:rPr lang="fr-FR" sz="1600" dirty="0"/>
            </a:br>
            <a:r>
              <a:rPr lang="fr-FR" sz="1600" dirty="0"/>
              <a:t>hors de la tombe il est monté; Christ est ressuscité !</a:t>
            </a:r>
          </a:p>
          <a:p>
            <a:pPr>
              <a:buFont typeface="+mj-lt"/>
              <a:buAutoNum type="arabicPeriod"/>
            </a:pPr>
            <a:r>
              <a:rPr lang="fr-FR" sz="1600" dirty="0"/>
              <a:t>À l'Agneau tous les trônes et toutes les couronnes !</a:t>
            </a:r>
            <a:br>
              <a:rPr lang="fr-FR" sz="1600" dirty="0"/>
            </a:br>
            <a:r>
              <a:rPr lang="fr-FR" sz="1600" dirty="0"/>
              <a:t>Il est le Maître souverain, les temps sont en sa main.</a:t>
            </a:r>
            <a:br>
              <a:rPr lang="fr-FR" sz="1600" dirty="0"/>
            </a:br>
            <a:r>
              <a:rPr lang="fr-FR" sz="1600" dirty="0"/>
              <a:t>Rendons l'honneur suprême à celui qui nous aime</a:t>
            </a:r>
            <a:br>
              <a:rPr lang="fr-FR" sz="1600" dirty="0"/>
            </a:br>
            <a:r>
              <a:rPr lang="fr-FR" sz="1600" dirty="0"/>
              <a:t>et qui revient victorieux pour nous ouvrir les cieux !</a:t>
            </a:r>
          </a:p>
        </p:txBody>
      </p:sp>
    </p:spTree>
    <p:extLst>
      <p:ext uri="{BB962C8B-B14F-4D97-AF65-F5344CB8AC3E}">
        <p14:creationId xmlns:p14="http://schemas.microsoft.com/office/powerpoint/2010/main" val="2020832384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Christ est Roi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771800" y="6381234"/>
            <a:ext cx="61561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Richard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Picotin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955966"/>
            <a:ext cx="8952807" cy="5609934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son amour, Dieu, le Père envoya son Fils Jésus</a:t>
            </a:r>
            <a:b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pour accorder la lumière à tous ceux qui sont perdus.</a:t>
            </a: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 descendit sur la terre mais les hommes l’ont rejeté.</a:t>
            </a: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Ils l’ont cloué au Calvaire, mais Christ est ressuscité.</a:t>
            </a: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fr-CH" sz="1800" dirty="0">
              <a:solidFill>
                <a:schemeClr val="tx1"/>
              </a:solidFill>
              <a:latin typeface="+mj-lt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Christ est Roi, Christ est Roi, Christ est Roi des rois. (x 2)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Les croyants de tous les âges portent son nom sur leur cœur ;</a:t>
            </a:r>
            <a:b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l’épreuve, ils gardent courage car leur Dieu est un Sauveur.</a:t>
            </a:r>
            <a:b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Ils vont par toute la terre annoncer le Fils béni. </a:t>
            </a: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Fiers de porter leur bannière sur laquelle il est écrit :</a:t>
            </a: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Refrain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 jour, les chrétiens du monde seront rassemblés par lui.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Ils sortiront de leurs tombes, car, en lui, ils ont la vie.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Ils formeront un royaume, la terre sera leur pays.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Leur hymne sera un psaume à la gloire du Messie.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CH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Refrain</a:t>
            </a: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33B82B2A-9625-BB34-8249-0D1F922321EE}"/>
              </a:ext>
            </a:extLst>
          </p:cNvPr>
          <p:cNvSpPr txBox="1">
            <a:spLocks/>
          </p:cNvSpPr>
          <p:nvPr/>
        </p:nvSpPr>
        <p:spPr>
          <a:xfrm>
            <a:off x="83126" y="3629025"/>
            <a:ext cx="8952807" cy="2392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3265396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Christ est tout pour moi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2008 Sovereign Grace praise (BMI). Sovereign Grace Music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est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une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division de Sovereign Grace Churches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955966"/>
            <a:ext cx="8952807" cy="5609934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J’étais perdu, la nuit régnait, je croyais voir l’issue.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Les joies promises par le péché me menaient vers la mort.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Pour moi rebelle, aucun espoir d’un jour t’appartenir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Sans ton amour venu d’abord je dirais non encore.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Malgré ma course vers l’enfer, sourd au prix à payer,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 t’es penché sur ma faiblesse, m’as mené vers la croix.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J’ai contemplé l’amour de Dieu, quand tu souffrais pour moi.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 punition tu l’as portée, maintenant tout est grâce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Alléluia, Christ est tout pour moi !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Alléluia, En Jésus, ma vie ! 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fr-FR" sz="1800" i="1" dirty="0">
                <a:solidFill>
                  <a:schemeClr val="tx1"/>
                </a:solidFill>
                <a:latin typeface="+mj-lt"/>
              </a:rPr>
              <a:t>(x 2)</a:t>
            </a:r>
            <a:endParaRPr kumimoji="0" lang="fr-CH" sz="1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Je veux, Seigneur, être à toi seul et montrer par ma vie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Que pour te suivre et t’obéir je ne suis rien sans toi.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Ô Père, emploie pour tes projets ma vie payée si cher.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que mon chant dise à toujours : « Toi seul es ma fierté »</a:t>
            </a: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33B82B2A-9625-BB34-8249-0D1F922321EE}"/>
              </a:ext>
            </a:extLst>
          </p:cNvPr>
          <p:cNvSpPr txBox="1">
            <a:spLocks/>
          </p:cNvSpPr>
          <p:nvPr/>
        </p:nvSpPr>
        <p:spPr>
          <a:xfrm>
            <a:off x="83126" y="3629025"/>
            <a:ext cx="8952807" cy="2392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9451045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Entre ciel et terre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Gerth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Medien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371600"/>
            <a:ext cx="4416865" cy="519430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C’est une faille entre le ciel et la terre, 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c’est une lutte entre ténèbres et lumière,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cet intermédiaire (x 2).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Nous sommes là entre le ciel et la terre, 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tiraillés et dans l’être et dans le faire,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cet intermédiaire (x 2).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Au milieu de ce monde,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pourtant pas de ce monde,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nous sommes déjà à toi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mais encore ici-bas.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C’est entre ciel et terre que tu te tiens, 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tout seul et abandonné par les tiens, 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c’est entre ciel et terre écartelé sur la croix.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C’est entre ciel et terre que tu te tiens, 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où les poutres se croisent c’est le point, 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où le ciel et la terre se retrouvent à la croix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33B82B2A-9625-BB34-8249-0D1F922321EE}"/>
              </a:ext>
            </a:extLst>
          </p:cNvPr>
          <p:cNvSpPr txBox="1">
            <a:spLocks/>
          </p:cNvSpPr>
          <p:nvPr/>
        </p:nvSpPr>
        <p:spPr>
          <a:xfrm>
            <a:off x="83126" y="3629025"/>
            <a:ext cx="8952807" cy="2392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12D57FC2-1494-1B79-F2B6-99362E281AFA}"/>
              </a:ext>
            </a:extLst>
          </p:cNvPr>
          <p:cNvSpPr txBox="1">
            <a:spLocks/>
          </p:cNvSpPr>
          <p:nvPr/>
        </p:nvSpPr>
        <p:spPr>
          <a:xfrm>
            <a:off x="4464627" y="1371600"/>
            <a:ext cx="4416865" cy="519430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Font typeface="+mj-lt"/>
              <a:buAutoNum type="arabicPeriod" startAt="2"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Nous souffrons entre le ciel et la terre,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marchant vers toi mais tirés en arrière,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cet intermédiaire (x 2).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Liaison entre le ciel et la terre, 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toi-même tu es un pont pour l’univers,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cet intermédiaire (x 2).</a:t>
            </a:r>
            <a:endParaRPr lang="fr-FR" sz="1400" dirty="0">
              <a:solidFill>
                <a:schemeClr val="tx1"/>
              </a:solidFill>
              <a:latin typeface="+mj-lt"/>
            </a:endParaRPr>
          </a:p>
          <a:p>
            <a:pPr lvl="0" indent="-457200" fontAlgn="auto">
              <a:buFont typeface="+mj-lt"/>
              <a:buAutoNum type="arabicPeriod" startAt="2"/>
              <a:defRPr/>
            </a:pPr>
            <a:endParaRPr lang="fr-FR" sz="1400" dirty="0">
              <a:solidFill>
                <a:schemeClr val="tx1"/>
              </a:solidFill>
              <a:latin typeface="+mj-lt"/>
            </a:endParaRPr>
          </a:p>
          <a:p>
            <a:pPr lvl="0" indent="0" fontAlgn="auto">
              <a:buFont typeface="+mj-lt"/>
              <a:buNone/>
              <a:defRPr/>
            </a:pPr>
            <a:r>
              <a:rPr lang="fr-FR" sz="1400" i="1" dirty="0">
                <a:solidFill>
                  <a:schemeClr val="tx1"/>
                </a:solidFill>
                <a:latin typeface="+mj-lt"/>
              </a:rPr>
              <a:t>Refrain</a:t>
            </a: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sz="1400" dirty="0">
              <a:solidFill>
                <a:schemeClr val="tx1"/>
              </a:solidFill>
              <a:latin typeface="+mj-lt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Nous sommes là entre le ciel et la terre,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mais avec toi nous passons au travers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 cet intermédiaire (x 2).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le ciel et la terre tu régénères,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l’accès auprès du Père nous est ouvert</a:t>
            </a:r>
            <a:b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cet intermédiaire (x 2).</a:t>
            </a:r>
          </a:p>
          <a:p>
            <a:pPr marR="0" fontAlgn="auto">
              <a:buClrTx/>
              <a:buSzTx/>
              <a:buFont typeface="+mj-lt"/>
              <a:buAutoNum type="arabicPeriod" startAt="3"/>
              <a:tabLst/>
              <a:defRPr/>
            </a:pPr>
            <a:endParaRPr lang="fr-FR" sz="1400" i="1" dirty="0">
              <a:solidFill>
                <a:schemeClr val="tx1"/>
              </a:solidFill>
              <a:latin typeface="+mj-lt"/>
            </a:endParaRPr>
          </a:p>
          <a:p>
            <a:pPr marR="0" indent="0" fontAlgn="auto">
              <a:buClrTx/>
              <a:buSzTx/>
              <a:buFont typeface="+mj-lt"/>
              <a:buNone/>
              <a:tabLst/>
              <a:defRPr/>
            </a:pPr>
            <a:r>
              <a:rPr lang="fr-FR" sz="1400" i="1" dirty="0">
                <a:solidFill>
                  <a:schemeClr val="tx1"/>
                </a:solidFill>
                <a:latin typeface="+mj-lt"/>
              </a:rPr>
              <a:t>Refrain</a:t>
            </a:r>
          </a:p>
        </p:txBody>
      </p:sp>
    </p:spTree>
    <p:extLst>
      <p:ext uri="{BB962C8B-B14F-4D97-AF65-F5344CB8AC3E}">
        <p14:creationId xmlns:p14="http://schemas.microsoft.com/office/powerpoint/2010/main" val="1731654471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CH" dirty="0"/>
              <a:t>Héritiers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</a:t>
            </a:r>
            <a:r>
              <a:rPr kumimoji="0" lang="fr-FR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2019 Ecriture | Administration : EcritureMusique.com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371600"/>
            <a:ext cx="8089273" cy="519430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Dieu fait éclater son amour en sacrifiant son Fils.</a:t>
            </a:r>
            <a:b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Déclarés justes pour toujours, unis à Jésus-Christ,</a:t>
            </a:r>
            <a:b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nous sommes enfants du Seigneur ; Sa grâce nous libère.</a:t>
            </a:r>
            <a:b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Plus d’esclavage, plus de peur, nous crions : « Abba, Père ! »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Justifiés, bien-aimés, délivrés, en Christ jamais condamnés ! 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Verdana" panose="020B0604030504040204" pitchFamily="34" charset="0"/>
                <a:cs typeface="+mj-cs"/>
              </a:rPr>
              <a:t>Héritiers, Par le Père, adoptés, scellés pour l’éternité !</a:t>
            </a:r>
          </a:p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fr-FR" sz="1600" i="1" dirty="0">
              <a:solidFill>
                <a:schemeClr val="tx1"/>
              </a:solidFill>
              <a:latin typeface="+mj-lt"/>
            </a:endParaRPr>
          </a:p>
          <a:p>
            <a:pPr fontAlgn="auto"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Le péché veut nous enchaîner, mais l’Esprit nous conduit.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Quand nous ne savons que prier, il exprime nos cris.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Luttons avec persévérance ; L’Esprit nous renouvelle ! 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Souffrons alors dans l’espérance de la vie éternelle ! </a:t>
            </a:r>
          </a:p>
          <a:p>
            <a:pPr fontAlgn="auto">
              <a:defRPr/>
            </a:pP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  <a:p>
            <a:pPr lvl="1" fontAlgn="auto">
              <a:defRPr/>
            </a:pPr>
            <a:r>
              <a:rPr lang="fr-FR" sz="1600" i="1" dirty="0">
                <a:solidFill>
                  <a:schemeClr val="tx1"/>
                </a:solidFill>
                <a:latin typeface="+mj-lt"/>
              </a:rPr>
              <a:t>Refrain</a:t>
            </a:r>
          </a:p>
          <a:p>
            <a:pPr lvl="1" fontAlgn="auto">
              <a:defRPr/>
            </a:pPr>
            <a:endParaRPr lang="fr-FR" sz="1600" i="1" dirty="0">
              <a:solidFill>
                <a:schemeClr val="tx1"/>
              </a:solidFill>
              <a:latin typeface="+mj-lt"/>
            </a:endParaRPr>
          </a:p>
          <a:p>
            <a:pPr lvl="1" fontAlgn="auto">
              <a:defRPr/>
            </a:pPr>
            <a:r>
              <a:rPr lang="fr-FR" sz="1600" i="1" dirty="0">
                <a:solidFill>
                  <a:schemeClr val="tx1"/>
                </a:solidFill>
                <a:latin typeface="+mj-lt"/>
              </a:rPr>
              <a:t>Qui pourrait nous accuser ? Qui pourrait nous condamner ? </a:t>
            </a:r>
          </a:p>
          <a:p>
            <a:pPr lvl="1" fontAlgn="auto">
              <a:defRPr/>
            </a:pPr>
            <a:r>
              <a:rPr lang="fr-FR" sz="1600" i="1" dirty="0">
                <a:solidFill>
                  <a:schemeClr val="tx1"/>
                </a:solidFill>
                <a:latin typeface="+mj-lt"/>
              </a:rPr>
              <a:t>Qui pourrait nous séparer de l’amour de Dieu en Christ ?</a:t>
            </a:r>
          </a:p>
          <a:p>
            <a:pPr lvl="1" fontAlgn="auto">
              <a:defRPr/>
            </a:pPr>
            <a:r>
              <a:rPr lang="fr-FR" sz="1600" i="1" dirty="0">
                <a:solidFill>
                  <a:schemeClr val="tx1"/>
                </a:solidFill>
                <a:latin typeface="+mj-lt"/>
              </a:rPr>
              <a:t>(x 2)</a:t>
            </a:r>
          </a:p>
          <a:p>
            <a:pPr lvl="1" fontAlgn="auto">
              <a:defRPr/>
            </a:pPr>
            <a:endParaRPr lang="fr-FR" sz="1600" i="1" dirty="0">
              <a:solidFill>
                <a:schemeClr val="tx1"/>
              </a:solidFill>
              <a:latin typeface="+mj-lt"/>
            </a:endParaRPr>
          </a:p>
          <a:p>
            <a:pPr lvl="1" fontAlgn="auto">
              <a:defRPr/>
            </a:pPr>
            <a:r>
              <a:rPr lang="fr-FR" sz="1600" i="1" dirty="0">
                <a:solidFill>
                  <a:schemeClr val="tx1"/>
                </a:solidFill>
                <a:latin typeface="+mj-lt"/>
              </a:rPr>
              <a:t>Refrain</a:t>
            </a:r>
            <a:endParaRPr lang="fr-CH" sz="1600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33B82B2A-9625-BB34-8249-0D1F922321EE}"/>
              </a:ext>
            </a:extLst>
          </p:cNvPr>
          <p:cNvSpPr txBox="1">
            <a:spLocks/>
          </p:cNvSpPr>
          <p:nvPr/>
        </p:nvSpPr>
        <p:spPr>
          <a:xfrm>
            <a:off x="83126" y="3629025"/>
            <a:ext cx="8952807" cy="2392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1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75447465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CH" dirty="0"/>
              <a:t>Il me gardera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112" charset="-128"/>
              </a:rPr>
              <a:t>© 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2013 Getty Music Publishing &amp; Matthew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Merker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Music (Admin. Asaph Media 33)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052736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Quand je crains d’abandonner, Christ me gardera.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Quand Satan vient me tenter, il me gardera.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Sur ce chemin sans son aide, je ne tiendrais pas.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Mon amour est souvent tiède, il me gardera.</a:t>
            </a:r>
            <a:b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 me gardera (x 2) 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Car mon Sauveur m’aime tant, il me gardera</a:t>
            </a: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sz="1800" dirty="0">
              <a:solidFill>
                <a:schemeClr val="tx1"/>
              </a:solidFill>
              <a:latin typeface="+mj-lt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Les rachetés font sa joie, Christ me gardera.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Nous sommes précieux pour le Roi, il me gardera.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Mon âme est en sûreté, sa promesse il tiendra.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Quel grand prix il a payé, Il me gardera.</a:t>
            </a:r>
            <a:b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sz="1800" i="1" dirty="0">
              <a:solidFill>
                <a:schemeClr val="tx1"/>
              </a:solidFill>
              <a:latin typeface="+mj-lt"/>
            </a:endParaRPr>
          </a:p>
          <a:p>
            <a:pPr fontAlgn="auto">
              <a:defRPr/>
            </a:pPr>
            <a: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 a souffert pour ma vie, Christ me gardera.</a:t>
            </a:r>
            <a:b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 justice est accomplie, il me gardera.</a:t>
            </a:r>
            <a:b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Avec lui ressuscité, il me gardera.</a:t>
            </a:r>
            <a:b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Oui enfin je le verrai, quand il reviendra.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b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18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109910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CH" dirty="0"/>
              <a:t>Infiniment grand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2006 Sébastien Corn Production ENV Media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052736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Quand je sonde l’univers, les astres que tu as créés,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Les océans, les mers, tout me révèle ta majesté.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Alors mon âme veut s’écrier, de tout mon cœur je veux chanter,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Alors mon âme veut s’écrier, de tout mon cœur je veux chanter,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Oh Dieu tu es infiniment grand, Éternel puissant, Roi majestueux 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Oh Dieu tu es infiniment grand, Éternel puissant, Roi majestueux </a:t>
            </a: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Quand je songe que tu m’as fait, que tu t’es révélé à moi.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Que pour moi tu as tout créé, tout me révèle ta majesté</a:t>
            </a: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lang="fr-FR" sz="1800" i="1" dirty="0">
                <a:solidFill>
                  <a:schemeClr val="tx1"/>
                </a:solidFill>
                <a:latin typeface="+mj-lt"/>
              </a:rPr>
              <a:t>Refrain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1187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CH" dirty="0"/>
              <a:t>Notre Père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Glorious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052736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Notre Père qui es aux cieux, que ton nom soit sanctifié, </a:t>
            </a:r>
            <a:b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que ton règne vienne, </a:t>
            </a:r>
            <a:b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que ta volonté soit faite sur la terre comme au ciel. </a:t>
            </a:r>
          </a:p>
          <a:p>
            <a:pPr marL="457200" marR="0" lvl="0" indent="-45720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Donne-nous aujourd’hui notre pain de ce jour.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Pardonne-nous nos offenses,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comme nous pardonnons aussi à ceux qui nous ont offensés.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fr-FR" sz="2000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Ne nous laisse pas entrer en tentation,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mais délivre-nous du mal,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car c’est à toi qu’appartiennent le règne,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la puissance et la gloire,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pour les siècles des siècles.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Amen.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fr-FR" sz="2000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Abba Père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918842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CH" dirty="0"/>
              <a:t>Tu seras la louange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Glorious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006570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</a:rPr>
              <a:t>Me voici, humblement devant toi,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Accueillant ta grâce qui se déverse en moi,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Car voici, ce que j’ai à t’offrir :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Un esprit brisé, une terre délaissée, un soupir.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 seras la louange au cœur de mes épreuves, tu seras la réponse à tout ce que je vis.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 seras la main qui viendra pour me relever, tu seras ma vie mon chemin ma vérité.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fr-FR" sz="1400" dirty="0">
              <a:solidFill>
                <a:schemeClr val="tx1"/>
              </a:solidFill>
              <a:latin typeface="+mj-lt"/>
            </a:endParaRPr>
          </a:p>
          <a:p>
            <a:pPr fontAlgn="auto">
              <a:buFont typeface="+mj-lt"/>
              <a:buAutoNum type="arabicPeriod" startAt="2"/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</a:rPr>
              <a:t>Relevé, restauré et guéri,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Là dans ta présence, en ta tendresse immense,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En ce lieu où mon cœur est béni,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Les flots de l’amour sont déversés sur moi, pour toujours.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Du haut du ciel, tu me bénis, tu étends ta main avec puissance.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 fends la mer, tu me saisis, sans peur je marche avec confiance.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(x 2)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fontAlgn="auto">
              <a:buFont typeface="+mj-lt"/>
              <a:buAutoNum type="arabicPeriod" startAt="3"/>
              <a:defRPr/>
            </a:pPr>
            <a:r>
              <a:rPr lang="fr-FR" sz="1400" dirty="0">
                <a:solidFill>
                  <a:schemeClr val="tx1"/>
                </a:solidFill>
                <a:latin typeface="+mj-lt"/>
              </a:rPr>
              <a:t>J’abandonne, en ton cœur, ma prière,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Je viens déposer ma joie et ma misère,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Dans mes nuits, dans un cri, je t’espère, 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lang="fr-FR" sz="1400" dirty="0">
                <a:solidFill>
                  <a:schemeClr val="tx1"/>
                </a:solidFill>
                <a:latin typeface="+mj-lt"/>
              </a:rPr>
              <a:t>Et dans mon angoisse, sans fin je redirai, par ta grâce:</a:t>
            </a: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br>
              <a:rPr lang="fr-FR" sz="1400" dirty="0">
                <a:solidFill>
                  <a:schemeClr val="tx1"/>
                </a:solidFill>
                <a:latin typeface="+mj-lt"/>
              </a:rPr>
            </a:b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67117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très saint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très saint,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grand et digne de louange.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très saint,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tout mon cœur je chante.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grand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Digne de louange.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juste et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 tu es grand,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trois fois saint.</a:t>
            </a:r>
          </a:p>
          <a:p>
            <a:pPr marL="838200" lvl="2" indent="0">
              <a:buNone/>
            </a:pPr>
            <a:r>
              <a:rPr lang="fr-FR" sz="1000" dirty="0"/>
              <a:t>© 1984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1990 LTC</a:t>
            </a:r>
          </a:p>
        </p:txBody>
      </p:sp>
    </p:spTree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Un parfum de bonne odeur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Foksas'ON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120788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Comment comprendre, un si grand amour 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qui me tira de l’ombre, à la lumière du jour ?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Comment décrire ce grand bonheur 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de te sentir près de mon cœur ?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Tu m’as aimé bien avant que le monde soit, </a:t>
            </a:r>
            <a:b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ton amour envers moi ne change pas !</a:t>
            </a:r>
            <a:b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Je veux entrer dans ta présence, débordant de reconnaissance, </a:t>
            </a:r>
            <a:b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T’offrir la louange de mon cœur comme un parfum de bonne odeur,</a:t>
            </a:r>
            <a:b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(x 2)</a:t>
            </a:r>
          </a:p>
          <a:p>
            <a:pPr marL="0" indent="0" fontAlgn="auto">
              <a:buNone/>
              <a:defRPr/>
            </a:pPr>
            <a:endParaRPr lang="fr-FR" sz="1600" dirty="0">
              <a:solidFill>
                <a:schemeClr val="tx1"/>
              </a:solidFill>
              <a:latin typeface="+mj-lt"/>
            </a:endParaRPr>
          </a:p>
          <a:p>
            <a:pPr fontAlgn="auto">
              <a:buFont typeface="+mj-lt"/>
              <a:buAutoNum type="arabicPeriod" startAt="2"/>
              <a:defRPr/>
            </a:pPr>
            <a:r>
              <a:rPr lang="fr-FR" sz="1600" dirty="0">
                <a:solidFill>
                  <a:schemeClr val="tx1"/>
                </a:solidFill>
                <a:latin typeface="+mj-lt"/>
              </a:rPr>
              <a:t>Pourquoi choisir une existence, 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en apparence remplie mais dépourvue de sens ?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Je connais un Sauveur, qui m’a donné 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ce que même mon cœur n’aurait imaginé !</a:t>
            </a:r>
            <a:br>
              <a:rPr lang="fr-FR" sz="1200" dirty="0">
                <a:solidFill>
                  <a:schemeClr val="tx1"/>
                </a:solidFill>
                <a:latin typeface="+mj-lt"/>
              </a:rPr>
            </a:br>
            <a:br>
              <a:rPr lang="fr-FR" sz="1200" dirty="0">
                <a:solidFill>
                  <a:schemeClr val="tx1"/>
                </a:solidFill>
                <a:latin typeface="+mj-lt"/>
              </a:rPr>
            </a:b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 (x 1)</a:t>
            </a:r>
            <a:br>
              <a:rPr lang="fr-FR" sz="1600" i="1" dirty="0">
                <a:solidFill>
                  <a:schemeClr val="tx1"/>
                </a:solidFill>
                <a:latin typeface="+mj-lt"/>
              </a:rPr>
            </a:br>
            <a:br>
              <a:rPr lang="fr-FR" sz="1600" i="1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A tes pieds je veux me jeter, conscient du poids de mes péchés,</a:t>
            </a:r>
            <a:br>
              <a:rPr lang="fr-FR" sz="1600" dirty="0">
                <a:solidFill>
                  <a:schemeClr val="tx1"/>
                </a:solidFill>
                <a:latin typeface="+mj-lt"/>
              </a:rPr>
            </a:br>
            <a:r>
              <a:rPr lang="fr-FR" sz="1600" dirty="0">
                <a:solidFill>
                  <a:schemeClr val="tx1"/>
                </a:solidFill>
                <a:latin typeface="+mj-lt"/>
              </a:rPr>
              <a:t>Abandonnant mes mauvaises actions, je veux accepter ton pardon !</a:t>
            </a:r>
            <a:br>
              <a:rPr lang="fr-FR" sz="1200" dirty="0">
                <a:solidFill>
                  <a:schemeClr val="tx1"/>
                </a:solidFill>
                <a:latin typeface="+mj-lt"/>
              </a:rPr>
            </a:br>
            <a:br>
              <a:rPr lang="fr-FR" sz="1200" dirty="0">
                <a:solidFill>
                  <a:schemeClr val="tx1"/>
                </a:solidFill>
                <a:latin typeface="+mj-lt"/>
              </a:rPr>
            </a:br>
            <a:r>
              <a:rPr lang="fr-FR" sz="1600" i="1" dirty="0">
                <a:solidFill>
                  <a:schemeClr val="tx1"/>
                </a:solidFill>
                <a:latin typeface="+mj-lt"/>
              </a:rPr>
              <a:t>Refrain (</a:t>
            </a:r>
            <a:r>
              <a:rPr kumimoji="0" lang="fr-FR" sz="1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 1</a:t>
            </a:r>
            <a:r>
              <a:rPr lang="fr-FR" sz="1600" i="1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2028533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/>
              <a:t>Vases d'argile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 2014 Hillsong Publishing /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SongSolution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CopyCare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83127" y="1120788"/>
            <a:ext cx="8089273" cy="5559330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FR" sz="1800" dirty="0">
                <a:solidFill>
                  <a:schemeClr val="tx1"/>
                </a:solidFill>
                <a:latin typeface="+mj-lt"/>
              </a:rPr>
              <a:t>J’étais brisé, vide et sans espoir.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Ta grâce m’a trouvé, m’a restauré.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Je n’ai rien à moi, mais tel que je suis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tu me libères, tu me libères.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Grâce infinie de notre Dieu qui un jour m’a sauvé.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J’allais, errant de lieu en lieu, quand tu m’as retrouvé.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maintenant je vois, je vois l’amour, la grâce dans tes yeux,</a:t>
            </a:r>
            <a:b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donnant ta vie pour moi, me ramenant de la mort, à la vie.</a:t>
            </a:r>
          </a:p>
          <a:p>
            <a:pPr marL="0" indent="0" fontAlgn="auto">
              <a:buNone/>
              <a:defRPr/>
            </a:pPr>
            <a:endParaRPr lang="fr-FR" sz="1800" dirty="0">
              <a:solidFill>
                <a:schemeClr val="tx1"/>
              </a:solidFill>
              <a:latin typeface="+mj-lt"/>
            </a:endParaRPr>
          </a:p>
          <a:p>
            <a:pPr fontAlgn="auto">
              <a:buFont typeface="+mj-lt"/>
              <a:buAutoNum type="arabicPeriod" startAt="2"/>
              <a:defRPr/>
            </a:pPr>
            <a:r>
              <a:rPr lang="fr-FR" sz="1800" dirty="0">
                <a:solidFill>
                  <a:schemeClr val="tx1"/>
                </a:solidFill>
                <a:latin typeface="+mj-lt"/>
              </a:rPr>
              <a:t>Tu prends nos échecs, tu prends nos faiblesses.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Tu places ton trésor dans des vases d’argile.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Oh, prends mon cœur, Père ! Je veux te servir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lang="fr-FR" sz="1800" dirty="0">
                <a:solidFill>
                  <a:schemeClr val="tx1"/>
                </a:solidFill>
                <a:latin typeface="+mj-lt"/>
              </a:rPr>
              <a:t>pour que tous voient ta vie en moi.</a:t>
            </a: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br>
              <a:rPr lang="fr-FR" sz="1800" dirty="0">
                <a:solidFill>
                  <a:schemeClr val="tx1"/>
                </a:solidFill>
                <a:latin typeface="+mj-lt"/>
              </a:rPr>
            </a:br>
            <a:r>
              <a:rPr kumimoji="0" lang="fr-FR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851608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D84D1-D9EA-B6F6-4F68-7E61D429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92100"/>
            <a:ext cx="7359352" cy="1079500"/>
          </a:xfrm>
        </p:spPr>
        <p:txBody>
          <a:bodyPr/>
          <a:lstStyle/>
          <a:p>
            <a:r>
              <a:rPr lang="fr-FR" dirty="0" err="1"/>
              <a:t>Yahwé</a:t>
            </a:r>
            <a:endParaRPr lang="fr-CH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EAE851C-0DD3-5AD9-7CCE-B4164A5AB5CF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2011 Asaph Media 33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02A37875-3088-3B44-B243-59C944A0F39B}"/>
              </a:ext>
            </a:extLst>
          </p:cNvPr>
          <p:cNvSpPr txBox="1">
            <a:spLocks/>
          </p:cNvSpPr>
          <p:nvPr/>
        </p:nvSpPr>
        <p:spPr>
          <a:xfrm>
            <a:off x="95315" y="1120788"/>
            <a:ext cx="8953369" cy="5737212"/>
          </a:xfrm>
          <a:prstGeom prst="rect">
            <a:avLst/>
          </a:prstGeom>
        </p:spPr>
        <p:txBody>
          <a:bodyPr vert="horz" wrap="square" lIns="72000" tIns="45720" rIns="91440" bIns="45720" rtlCol="0" anchor="t" anchorCtr="0">
            <a:noAutofit/>
          </a:bodyPr>
          <a:lstStyle>
            <a:lvl1pPr marL="457200" indent="-4572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2200" b="1" kern="120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rgbClr val="A3B68D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2pPr>
            <a:lvl3pPr marL="457200" indent="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fr-FR" sz="2200" b="1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Verdana" panose="020B0604030504040204" pitchFamily="34" charset="0"/>
                <a:cs typeface="+mj-cs"/>
              </a:defRPr>
            </a:lvl3pPr>
            <a:lvl4pPr marL="1200120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L’Éternel est mon berger, de rien je ne manquerai. Ô mon âme, chante mon âme.</a:t>
            </a: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r>
              <a:rPr lang="fr-FR" sz="1500" dirty="0">
                <a:solidFill>
                  <a:schemeClr val="tx1"/>
                </a:solidFill>
                <a:latin typeface="+mj-lt"/>
              </a:rPr>
              <a:t>Pas à pas il me conduit, au bord des eaux calmes, je le suis. Ô mon âme, chante mon âme.</a:t>
            </a: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Oui, toujours le bonheur et la grâce m’accompagneront devant sa face.</a:t>
            </a:r>
            <a:b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Dans sa présence, tellement de joie, tellement de joie.</a:t>
            </a:r>
            <a:b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tant qu’il se trouve auprès de moi, aucun mal, mon âme tu ne craindras,</a:t>
            </a:r>
            <a:b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 dans son temple, je reviendrai, je reviendrai.</a:t>
            </a:r>
          </a:p>
          <a:p>
            <a:pPr marL="0" indent="0" fontAlgn="auto">
              <a:buNone/>
              <a:defRPr/>
            </a:pPr>
            <a:endParaRPr lang="fr-FR" sz="1500" dirty="0">
              <a:solidFill>
                <a:schemeClr val="tx1"/>
              </a:solidFill>
              <a:latin typeface="+mj-lt"/>
            </a:endParaRPr>
          </a:p>
          <a:p>
            <a:pPr fontAlgn="auto">
              <a:buFont typeface="+mj-lt"/>
              <a:buAutoNum type="arabicPeriod" startAt="2"/>
              <a:defRPr/>
            </a:pPr>
            <a:r>
              <a:rPr lang="fr-FR" sz="1500" dirty="0">
                <a:solidFill>
                  <a:schemeClr val="tx1"/>
                </a:solidFill>
                <a:latin typeface="+mj-lt"/>
              </a:rPr>
              <a:t>Et si je traverse encore, la vallée de l’ombre de la mort, Ô mon âme, chante mon âme.</a:t>
            </a: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r>
              <a:rPr lang="fr-FR" sz="1500" dirty="0">
                <a:solidFill>
                  <a:schemeClr val="tx1"/>
                </a:solidFill>
                <a:latin typeface="+mj-lt"/>
              </a:rPr>
              <a:t>Puisqu’il m’aime le premier, non, rien ne pourra me séparer de son amour, de son amour.</a:t>
            </a: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  <a:br>
              <a:rPr lang="fr-FR" sz="1500" i="1" dirty="0">
                <a:solidFill>
                  <a:schemeClr val="tx1"/>
                </a:solidFill>
                <a:latin typeface="+mj-lt"/>
              </a:rPr>
            </a:br>
            <a:br>
              <a:rPr lang="fr-FR" sz="1500" i="1" dirty="0">
                <a:solidFill>
                  <a:schemeClr val="tx1"/>
                </a:solidFill>
                <a:latin typeface="+mj-lt"/>
              </a:rPr>
            </a:b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tu fais briller sur moi ton soleil.</a:t>
            </a:r>
            <a:b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ta lumière chasse au loin les ténèbres.</a:t>
            </a:r>
            <a:b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ta parole éclaire mon sentier.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lang="fr-FR" sz="1500" dirty="0">
                <a:solidFill>
                  <a:schemeClr val="tx1"/>
                </a:solidFill>
                <a:latin typeface="+mj-lt"/>
              </a:rPr>
              <a:t>.</a:t>
            </a: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b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endParaRPr kumimoji="0" lang="fr-FR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fontAlgn="auto">
              <a:buFont typeface="+mj-lt"/>
              <a:buAutoNum type="arabicPeriod" startAt="2"/>
              <a:defRPr/>
            </a:pP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Bientôt, il viendra me chercher et dans sa maison j’habiterai. Ô mon âme, chante mon âme.</a:t>
            </a:r>
            <a:b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Sans cesse jusqu’à son retour, mon âme chante son amour, tous les jours, tous les jours.</a:t>
            </a:r>
            <a:r>
              <a:rPr lang="fr-FR" sz="1500" dirty="0">
                <a:solidFill>
                  <a:schemeClr val="tx1"/>
                </a:solidFill>
                <a:latin typeface="+mj-lt"/>
              </a:rPr>
              <a:t> </a:t>
            </a: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br>
              <a:rPr lang="fr-FR" sz="1500" dirty="0">
                <a:solidFill>
                  <a:schemeClr val="tx1"/>
                </a:solidFill>
                <a:latin typeface="+mj-lt"/>
              </a:rPr>
            </a:b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Refrain</a:t>
            </a:r>
            <a:b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b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fr-FR" sz="15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Yahwé</a:t>
            </a:r>
            <a:r>
              <a:rPr kumimoji="0" lang="fr-FR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…</a:t>
            </a:r>
            <a:endParaRPr kumimoji="0" lang="fr-FR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fontAlgn="auto">
              <a:buFont typeface="+mj-lt"/>
              <a:buAutoNum type="arabicPeriod" startAt="2"/>
              <a:defRPr/>
            </a:pPr>
            <a:endParaRPr kumimoji="0" lang="fr-FR" sz="1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773854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64B136-1E63-934E-B350-07F9C2B11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Abondance de joie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83639A-1ED2-65C0-32A4-69148D8BA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708981"/>
          </a:xfrm>
        </p:spPr>
        <p:txBody>
          <a:bodyPr/>
          <a:lstStyle/>
          <a:p>
            <a:pPr marL="0" indent="450850">
              <a:spcBef>
                <a:spcPts val="0"/>
              </a:spcBef>
              <a:buAutoNum type="arabicPeriod"/>
            </a:pPr>
            <a:r>
              <a:rPr lang="fr-FR" sz="1500" dirty="0"/>
              <a:t>Garde-moi, ô Dieu, car je me réfugie en toi. 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FR" sz="1500" dirty="0"/>
              <a:t>Je dis au Seigneur : 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FR" sz="1500" dirty="0"/>
              <a:t>« Tu es mon plus grand bonheur. » 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FR" sz="1500" dirty="0"/>
              <a:t>Car il est ma richesse, il est mon partage, 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FR" sz="1500" dirty="0"/>
              <a:t>Mon bien le plus précieux. 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FR" sz="1500" dirty="0"/>
              <a:t>Il m’a réservé un héritage merveilleux !</a:t>
            </a:r>
          </a:p>
          <a:p>
            <a:pPr marL="0" indent="450850">
              <a:spcBef>
                <a:spcPts val="0"/>
              </a:spcBef>
              <a:buNone/>
            </a:pPr>
            <a:endParaRPr lang="fr-FR" sz="1500" dirty="0"/>
          </a:p>
          <a:p>
            <a:pPr marL="0" indent="450850">
              <a:spcBef>
                <a:spcPts val="0"/>
              </a:spcBef>
              <a:buNone/>
            </a:pPr>
            <a:r>
              <a:rPr lang="fr-CH" sz="1500" i="1" dirty="0"/>
              <a:t>Il y a abondance de joie devant ta face, des délices éternels à ta droite.</a:t>
            </a:r>
          </a:p>
          <a:p>
            <a:pPr marL="0" indent="450850">
              <a:spcBef>
                <a:spcPts val="0"/>
              </a:spcBef>
              <a:buNone/>
            </a:pPr>
            <a:r>
              <a:rPr lang="fr-CH" sz="1500" i="1" dirty="0"/>
              <a:t>Je n’ai pas de bonheur plus grand que toi. L’Eternel est ma part et la coupe où je bois.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endParaRPr lang="fr-CH" sz="1500" i="1" dirty="0"/>
          </a:p>
          <a:p>
            <a:pPr marL="450850" indent="-450850">
              <a:spcBef>
                <a:spcPts val="0"/>
              </a:spcBef>
              <a:buFont typeface="Wingdings" charset="2"/>
              <a:buNone/>
            </a:pPr>
            <a:r>
              <a:rPr lang="fr-FR" sz="1500" dirty="0"/>
              <a:t>2. 	Je mets l’Eternel constamment devant mes yeux.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dirty="0"/>
              <a:t>Il est mon conseil, car il sait ce qu’il y a de mieux.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dirty="0"/>
              <a:t>Il relève ma tête. Quand il est à ma droite, je ne suis pas ébranlé. 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dirty="0"/>
              <a:t>Aussi mon âme est en fête et mon corps en sécurité.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endParaRPr lang="fr-FR" sz="1500" dirty="0"/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i="1" dirty="0"/>
              <a:t>Pont :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i="1" dirty="0"/>
              <a:t>Tu n’abandonneras pas mon âme au séjour des morts.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i="1" dirty="0"/>
              <a:t>Car tu m’as fait connaître le chemin de la vie.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i="1" dirty="0"/>
              <a:t>Oh, tant que je vivrai, je chanterai encore,</a:t>
            </a:r>
          </a:p>
          <a:p>
            <a:pPr marL="0" indent="450850">
              <a:spcBef>
                <a:spcPts val="0"/>
              </a:spcBef>
              <a:buFont typeface="Wingdings" charset="2"/>
              <a:buNone/>
            </a:pPr>
            <a:r>
              <a:rPr lang="fr-FR" sz="1500" i="1" dirty="0"/>
              <a:t>Jusqu’au jour où je chanterai dans tes parvis !</a:t>
            </a:r>
            <a:endParaRPr lang="fr-CH" sz="1500" i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79D73A-97AA-A7F2-AACA-D7F9CF29EFBB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Paroles et musique : David Prigent (d’après le Psaume 16)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9669511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6FD548-768A-3550-2FFC-7FE6C6F30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Environné de calme…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8D75A2-9B64-7558-EE4B-A1F66E524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51040" cy="3539430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AutoNum type="arabicPeriod"/>
            </a:pPr>
            <a:r>
              <a:rPr lang="fr-CH" sz="1400" dirty="0"/>
              <a:t>Environné de calme et de puissance,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Gardé, consolé, merveilleusement,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J’aimerais vivre avec vous ces jours denses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Et ainsi commencer un nouveau temps.</a:t>
            </a:r>
          </a:p>
          <a:p>
            <a:pPr marL="0" indent="0">
              <a:spcBef>
                <a:spcPts val="0"/>
              </a:spcBef>
              <a:buNone/>
            </a:pPr>
            <a:endParaRPr lang="fr-CH" sz="14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Environnés de force merveilleuse,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Nous attendons en paix ce qui viendra,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Chaque journée avec Dieu est heureuse,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Soir et matin du temps qu’il donnera.</a:t>
            </a:r>
          </a:p>
          <a:p>
            <a:pPr marL="0" indent="450850">
              <a:spcBef>
                <a:spcPts val="0"/>
              </a:spcBef>
              <a:buNone/>
            </a:pPr>
            <a:endParaRPr lang="fr-CH" sz="1400" dirty="0"/>
          </a:p>
          <a:p>
            <a:pPr marL="450850" indent="-450850">
              <a:spcBef>
                <a:spcPts val="0"/>
              </a:spcBef>
              <a:buNone/>
            </a:pPr>
            <a:r>
              <a:rPr lang="fr-CH" sz="1400" dirty="0"/>
              <a:t>2. 	Pourtant tu veux offrir la jouissance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Du monde et du soleil en leur splendeur.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Nous apprécions ce temps sans arrogance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Car c’est à toi qu’il appartient, Seigneur.</a:t>
            </a:r>
          </a:p>
          <a:p>
            <a:pPr marL="0" indent="0">
              <a:spcBef>
                <a:spcPts val="0"/>
              </a:spcBef>
              <a:buNone/>
            </a:pPr>
            <a:endParaRPr lang="fr-CH" sz="1400" dirty="0"/>
          </a:p>
          <a:p>
            <a:pPr marL="450850" indent="0">
              <a:spcBef>
                <a:spcPts val="0"/>
              </a:spcBef>
              <a:buNone/>
            </a:pPr>
            <a:endParaRPr lang="fr-CH" sz="1400" i="1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ADDF60-CE8F-7C0C-D52A-F0A0C406D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13448" y="1600200"/>
            <a:ext cx="4551040" cy="2262158"/>
          </a:xfrm>
        </p:spPr>
        <p:txBody>
          <a:bodyPr/>
          <a:lstStyle/>
          <a:p>
            <a:pPr marL="450850" indent="-450850">
              <a:spcBef>
                <a:spcPts val="0"/>
              </a:spcBef>
              <a:buNone/>
            </a:pPr>
            <a:r>
              <a:rPr lang="fr-CH" sz="1500" dirty="0"/>
              <a:t>3. 	</a:t>
            </a:r>
            <a:r>
              <a:rPr lang="fr-CH" sz="1400" dirty="0"/>
              <a:t>Qu’aujourd’hui brillent, flambent les lumières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Que tu dressas dans notre obscurité.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Réunis-nous, c’est là notre prière,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Nous le savons, de nuit brille ta clarté.</a:t>
            </a:r>
          </a:p>
          <a:p>
            <a:pPr marL="0" indent="0">
              <a:spcBef>
                <a:spcPts val="0"/>
              </a:spcBef>
              <a:buNone/>
            </a:pPr>
            <a:endParaRPr lang="fr-CH" sz="1400" dirty="0"/>
          </a:p>
          <a:p>
            <a:pPr marL="450850" indent="-450850">
              <a:spcBef>
                <a:spcPts val="0"/>
              </a:spcBef>
              <a:buNone/>
            </a:pPr>
            <a:r>
              <a:rPr lang="fr-CH" sz="1400" dirty="0"/>
              <a:t>4. 	Et si, alentour, s’étend le silence,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Fais-nous entendre, ô Dieu, le cri puissant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De l’invisible monde d’où s’élance,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Autour de nous, le chant de tes enfants !</a:t>
            </a:r>
          </a:p>
        </p:txBody>
      </p:sp>
    </p:spTree>
    <p:extLst>
      <p:ext uri="{BB962C8B-B14F-4D97-AF65-F5344CB8AC3E}">
        <p14:creationId xmlns:p14="http://schemas.microsoft.com/office/powerpoint/2010/main" val="3935924503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933BDF-6122-B55B-391B-84E3B9481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Je chanterai gloire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28928D-00BE-7B9E-5706-DF37C8370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708981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Je viens t’offrir, Seigneur, ce que j’ai de meilleur. </a:t>
            </a:r>
          </a:p>
          <a:p>
            <a:pPr marL="450850" indent="-450850">
              <a:spcBef>
                <a:spcPts val="0"/>
              </a:spcBef>
              <a:buNone/>
            </a:pPr>
            <a:r>
              <a:rPr lang="fr-CH" sz="1500" dirty="0"/>
              <a:t>	Je viens t’offrir ma vie, oui, à toi, Jésus-Christ. </a:t>
            </a:r>
          </a:p>
          <a:p>
            <a:pPr marL="450850" indent="-450850">
              <a:spcBef>
                <a:spcPts val="0"/>
              </a:spcBef>
              <a:buNone/>
            </a:pPr>
            <a:r>
              <a:rPr lang="fr-CH" sz="1500" dirty="0"/>
              <a:t>	Et même si je suis fragile, et même si c’est difficile,</a:t>
            </a:r>
            <a:endParaRPr lang="fr-CH" sz="1500" i="1" dirty="0"/>
          </a:p>
          <a:p>
            <a:pPr marL="450850" indent="-450850">
              <a:spcBef>
                <a:spcPts val="0"/>
              </a:spcBef>
              <a:buNone/>
            </a:pPr>
            <a:endParaRPr lang="fr-CH" sz="1500" i="1" dirty="0"/>
          </a:p>
          <a:p>
            <a:pPr marL="450850" indent="-450850">
              <a:spcBef>
                <a:spcPts val="0"/>
              </a:spcBef>
              <a:buNone/>
            </a:pPr>
            <a:r>
              <a:rPr lang="fr-CH" sz="1500" i="1" dirty="0"/>
              <a:t>	Je chanterai gloire à l’Eternel, je chanterai louange à son nom, </a:t>
            </a:r>
            <a:br>
              <a:rPr lang="fr-CH" sz="1500" i="1" dirty="0"/>
            </a:br>
            <a:r>
              <a:rPr lang="fr-CH" sz="1500" i="1" dirty="0"/>
              <a:t>Je chanterai Dieu, mon essentiel, je chanterai en l’honneur de son nom.</a:t>
            </a:r>
          </a:p>
          <a:p>
            <a:pPr marL="450850" indent="-450850">
              <a:spcBef>
                <a:spcPts val="0"/>
              </a:spcBef>
              <a:buNone/>
            </a:pPr>
            <a:endParaRPr lang="fr-CH" sz="1500" dirty="0"/>
          </a:p>
          <a:p>
            <a:pPr marL="450850" indent="-450850">
              <a:spcBef>
                <a:spcPts val="0"/>
              </a:spcBef>
              <a:buNone/>
            </a:pPr>
            <a:r>
              <a:rPr lang="fr-CH" sz="1500" dirty="0"/>
              <a:t>2. 	Je viens te dire, Seigneur, que tu es mon bonheur.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Non, rien ne peut détruire notre bel avenir.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Et même si je suis fragile, et même si c’est difficile,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Refrain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Pont: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Toute ma vie, je redirai que tu as donné ta vie, </a:t>
            </a:r>
            <a:br>
              <a:rPr lang="fr-CH" sz="1500" i="1" dirty="0"/>
            </a:br>
            <a:r>
              <a:rPr lang="fr-CH" sz="1500" i="1" dirty="0"/>
              <a:t>Toute ma vie, je redirai que tu as payé le prix, </a:t>
            </a:r>
            <a:br>
              <a:rPr lang="fr-CH" sz="1500" i="1" dirty="0"/>
            </a:br>
            <a:r>
              <a:rPr lang="fr-CH" sz="1500" i="1" dirty="0"/>
              <a:t>Toute ma vie, je redirai que je ne vis que pour lui.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Refrain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CA7F23-9CFE-D064-A8B1-3540655E7F58}"/>
              </a:ext>
            </a:extLst>
          </p:cNvPr>
          <p:cNvSpPr txBox="1"/>
          <p:nvPr/>
        </p:nvSpPr>
        <p:spPr>
          <a:xfrm>
            <a:off x="2123728" y="6381234"/>
            <a:ext cx="6804248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Texte de Matthieu </a:t>
            </a:r>
            <a:r>
              <a:rPr lang="fr-FR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Marvane</a:t>
            </a: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| JEM910. Je chanterai gloire | © 2006 Matthieu </a:t>
            </a:r>
            <a:r>
              <a:rPr lang="fr-FR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Marvane</a:t>
            </a:r>
            <a:endParaRPr lang="fr-FR" sz="900" i="1" kern="0" dirty="0">
              <a:solidFill>
                <a:srgbClr val="FFFFFF"/>
              </a:solidFill>
              <a:latin typeface="Arial"/>
              <a:ea typeface="ＭＳ Ｐゴシック" pitchFamily="-112" charset="-128"/>
            </a:endParaRP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3598973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74D8BA-F567-36D4-AF39-AC97D4D0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Je ne m’appartiens plus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235CD3-A502-CB34-AB86-6D65BA63E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616896" cy="4785926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Le Créateur du monde a fait ma vie, mon cœur.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Avant mon premier souffle, déjà il m’aimait.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Ma vie est sa merveille, prodige du Créateur.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En moi, il accomplira tous ses projets.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Mon corps est maintenant un temple au Dieu vivant,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Où je l’adorerai, acquis par son sang. Je ne salirai pas l’image de Dieu en moi, ni sa sainte présence en mon corps humain.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000" dirty="0"/>
          </a:p>
          <a:p>
            <a:pPr marL="450850" indent="0">
              <a:spcBef>
                <a:spcPts val="0"/>
              </a:spcBef>
              <a:buNone/>
            </a:pPr>
            <a:endParaRPr lang="fr-CH" sz="10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J’appartiens à Jésus, je ne m’appartiens plus.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J’appartiens à Jésus, je ne m’appartiens plus.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Je veux l’honorer, car je le sais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J’appartiens à Jésus, je ne m’appartiens plus.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9E7E6D1-167D-D892-EDA2-831B495D5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64496" cy="309315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Puisqu’il m’a racheté, je ne m’appartiens plus.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Ma valeur se mesure à son amour seul.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Mon rang, ma position et mon identité,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c’est lui qui l’établit, ma vie est en lui.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-438150">
              <a:spcBef>
                <a:spcPts val="0"/>
              </a:spcBef>
              <a:buFont typeface="+mj-lt"/>
              <a:buAutoNum type="arabicPeriod" startAt="4"/>
            </a:pPr>
            <a:r>
              <a:rPr lang="fr-CH" sz="1500" dirty="0"/>
              <a:t>Je ne m’appartiens plus, mon cœur est libéré.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Créateur de ma vie, accomplis tes plans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Tout ce qui est brisé,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tu peux le restaurer ;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À ton amour, Seigneur, je remets mes jours.</a:t>
            </a:r>
          </a:p>
        </p:txBody>
      </p:sp>
    </p:spTree>
    <p:extLst>
      <p:ext uri="{BB962C8B-B14F-4D97-AF65-F5344CB8AC3E}">
        <p14:creationId xmlns:p14="http://schemas.microsoft.com/office/powerpoint/2010/main" val="1172983258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8C4E62-8F06-EB45-87FC-C58BE168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Jésus est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7D271D-7A88-4C76-9F14-83EC86CA9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464496" cy="4478149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Emmanuel, il est venu sur terre. </a:t>
            </a:r>
            <a:br>
              <a:rPr lang="fr-CH" sz="1500" dirty="0"/>
            </a:br>
            <a:r>
              <a:rPr lang="fr-CH" sz="1500" dirty="0"/>
              <a:t>Toujours fidèle à la voix de son Père, Sans dire un seul mot pour briller, </a:t>
            </a:r>
            <a:br>
              <a:rPr lang="fr-CH" sz="1500" dirty="0"/>
            </a:br>
            <a:r>
              <a:rPr lang="fr-CH" sz="1500" dirty="0"/>
              <a:t>Il a choisi d’aimer.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Malgré la souffrance, les clous et la lance, Il a porté tous nos péchés. </a:t>
            </a:r>
            <a:br>
              <a:rPr lang="fr-CH" sz="1500" dirty="0"/>
            </a:br>
            <a:r>
              <a:rPr lang="fr-CH" sz="1500" dirty="0"/>
              <a:t>Ami du pécheur, notre rédempteur </a:t>
            </a:r>
            <a:br>
              <a:rPr lang="fr-CH" sz="1500" dirty="0"/>
            </a:br>
            <a:r>
              <a:rPr lang="fr-CH" sz="1500" dirty="0"/>
              <a:t>Jésus est l’exemple parfait.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Ressuscité il a vaincu la mort.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L’humanité a trouvé son trésor.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Humble serviteur humilié,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Que le Père a nommé :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« Grand Roi Eternel », acclamé du ciel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Par tous les saints et tous les anges,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A lui la victoire, l’honneur et la gloire. Jésus est le Sauveur parfait.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006DB008-B253-B8BB-23D2-2BD3900BA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631490"/>
          </a:xfrm>
        </p:spPr>
        <p:txBody>
          <a:bodyPr/>
          <a:lstStyle/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Nos cœurs sont prêts à partir avec lui.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Il est la paix que nous avons choisie.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Il revient bientôt nous chercher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Pour toute éternité.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Plus de cris, de larmes ;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Sauveur de nos âmes,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Nous bénirons son divin nom.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Notre récompense,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Vivre en sa présence,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Jésus est le Seigneur parfait.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01CB88E-424A-2899-93F4-F7E942D5DE59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Texte de Matt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Marvane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et Graham Kendrick | JEM1069.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Jésus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est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| © 2016 Integrity Music/LTC</a:t>
            </a:r>
          </a:p>
        </p:txBody>
      </p:sp>
    </p:spTree>
    <p:extLst>
      <p:ext uri="{BB962C8B-B14F-4D97-AF65-F5344CB8AC3E}">
        <p14:creationId xmlns:p14="http://schemas.microsoft.com/office/powerpoint/2010/main" val="3070838012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4AE450-EC4E-8C38-DED4-CB12EEDA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 Parole de vie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287992-663F-53C4-089A-A982C56630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464496" cy="4247317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Ce que nous avons vu de Jésus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La Parole de vie,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Tant de gestes d’amour,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Montrés jour après jour,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Des parents consolés,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Des morts ressuscités,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Nous le partageons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Avec nos sœurs et nos frères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Et nous avons communion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Avec le Fils et le Père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i="1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Ce que nous entendons de Jésus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La Parole de vie,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Des appels au bonheur,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Des mots qui vont au cœur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Paraboles vivantes,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Paroles saisissantes !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5007E8-69B3-64C7-F191-ED412E0A2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09315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Ce qui nous a touchés en Jésus,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La Parole de vie,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Sa grâce en vérité,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Sa vraie humilité,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En tout obéissant,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Si faible et si puissant !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4"/>
            </a:pPr>
            <a:r>
              <a:rPr lang="fr-CH" sz="1500" dirty="0"/>
              <a:t>Ce que nous discernons de Jésus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La Parole de vie,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Fils éternel caché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Voilé d’humanité,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Rejeté, crucifié,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Vainqueur, ressuscité !</a:t>
            </a:r>
          </a:p>
        </p:txBody>
      </p:sp>
    </p:spTree>
    <p:extLst>
      <p:ext uri="{BB962C8B-B14F-4D97-AF65-F5344CB8AC3E}">
        <p14:creationId xmlns:p14="http://schemas.microsoft.com/office/powerpoint/2010/main" val="2415567798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43C854-A480-4CFD-6A6C-8B527237B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Mon secours est en toi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83968C-17EA-D887-6B47-2662A1C93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5262979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Si la lune me glace et le soleil menace, </a:t>
            </a:r>
            <a:br>
              <a:rPr lang="fr-CH" sz="1600" dirty="0"/>
            </a:br>
            <a:r>
              <a:rPr lang="fr-CH" sz="1600" dirty="0"/>
              <a:t>Créateur des étoiles, mon secours est en toi.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fr-CH" sz="1600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Si mes larmes ruissellent, et que mon pas chancelle, </a:t>
            </a:r>
            <a:br>
              <a:rPr lang="fr-CH" sz="1600" dirty="0"/>
            </a:br>
            <a:r>
              <a:rPr lang="fr-CH" sz="1600" dirty="0"/>
              <a:t>Créateur de la terre, mon secours est en toi.</a:t>
            </a:r>
            <a:endParaRPr lang="fr-CH" sz="1600" i="1" dirty="0"/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Je lève les yeux vers les hauts sommets, toi seul es mon Dieu ; je proclamerai :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« Toi seul es ma force, toi seul me restaures, mon secours est en toi. » </a:t>
            </a:r>
            <a:br>
              <a:rPr lang="fr-CH" sz="1600" i="1" dirty="0"/>
            </a:br>
            <a:r>
              <a:rPr lang="fr-CH" sz="1600" i="1" dirty="0"/>
              <a:t>Toujours tu me portes, jamais tu ne dors ; mon secours est en toi.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Si la peur m’envahit et mon âme chavire, </a:t>
            </a:r>
            <a:br>
              <a:rPr lang="fr-CH" sz="1600" dirty="0"/>
            </a:br>
            <a:r>
              <a:rPr lang="fr-CH" sz="1600" dirty="0"/>
              <a:t>Créateur de la vie, mon secours est en toi.</a:t>
            </a:r>
          </a:p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endParaRPr lang="fr-CH" sz="16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Refrain</a:t>
            </a:r>
            <a:br>
              <a:rPr lang="fr-CH" sz="1600" i="1" dirty="0"/>
            </a:br>
            <a:br>
              <a:rPr lang="fr-CH" sz="1600" i="1" dirty="0"/>
            </a:br>
            <a:r>
              <a:rPr lang="fr-CH" sz="1600" dirty="0"/>
              <a:t>Ta victoire, mon espoir, ton chemin, mon destin, </a:t>
            </a:r>
            <a:br>
              <a:rPr lang="fr-CH" sz="1600" dirty="0"/>
            </a:br>
            <a:r>
              <a:rPr lang="fr-CH" sz="1600" dirty="0"/>
              <a:t>Ton salut, mon refuge, tout est en toi. </a:t>
            </a:r>
            <a:br>
              <a:rPr lang="fr-CH" sz="1600" dirty="0"/>
            </a:br>
            <a:r>
              <a:rPr lang="fr-CH" sz="1600" dirty="0"/>
              <a:t>x 4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0" indent="0">
              <a:spcBef>
                <a:spcPts val="0"/>
              </a:spcBef>
              <a:buNone/>
            </a:pPr>
            <a:endParaRPr lang="fr-CH" sz="1600" i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B738969-60A2-787D-04F0-369E3904177C}"/>
              </a:ext>
            </a:extLst>
          </p:cNvPr>
          <p:cNvSpPr txBox="1"/>
          <p:nvPr/>
        </p:nvSpPr>
        <p:spPr>
          <a:xfrm>
            <a:off x="2123728" y="6381234"/>
            <a:ext cx="6804248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Texte de Sébastien Corn | JEM1011. Mon secours est en toi | © 2015 Sébastien Corn/LTC</a:t>
            </a: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176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tes pieds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876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Assis à tes pieds,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je suis à ma place.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Là, j’appris en profondeur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vraie liberté, la grâce.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De moi libéré,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Des vaines pensées humaines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d’entrave dans mon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rien jamais ne m’enchaîne.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Qui d’autre que toi,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Pouvait avoir la victoire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est la vigueur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me conduit vers la gloire.</a:t>
            </a:r>
          </a:p>
          <a:p>
            <a:pPr marL="1295400" lvl="2" indent="-457200">
              <a:buNone/>
            </a:pPr>
            <a:r>
              <a:rPr sz="1000" i="0" dirty="0"/>
              <a:t>© </a:t>
            </a:r>
            <a:r>
              <a:rPr sz="1000" dirty="0"/>
              <a:t>Musyfée </a:t>
            </a: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tu es grand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tu es fidèle et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infini nous confond.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tu es saint et puissant,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Viens régner dans nos cœurs maintenant.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et digne de régner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Dieu, tu es grand et digne de gloire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j'élève ma voix, j'élève ma voix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Dieu, tu es grand, Dieu, tu es grand !</a:t>
            </a:r>
          </a:p>
          <a:p>
            <a:pPr marL="838200" lvl="2" indent="0">
              <a:buNone/>
            </a:pPr>
            <a:r>
              <a:rPr lang="fr-FR" sz="1000" dirty="0"/>
              <a:t>© 1982 EMI Christian Music </a:t>
            </a:r>
            <a:r>
              <a:rPr lang="fr-FR" sz="1000" dirty="0" err="1"/>
              <a:t>Publish</a:t>
            </a:r>
            <a:r>
              <a:rPr lang="fr-FR" sz="1000" dirty="0"/>
              <a:t>/Small Stone Media / LTC © Traduction 1986 JEM / LTC</a:t>
            </a: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063CC-7834-03C1-48A2-07120038B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Ouvre mes yeux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CDD3E4-FAA9-BC9C-C2FE-CBB30F41F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600200"/>
            <a:ext cx="4572000" cy="309315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Les étoiles me révèlent ta majesté.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Dans les cieux je vois tes merveilles proclamées.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J’entends ta gloire sur toute la terre,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Je cherche, je veux savoir qui tu es vraiment !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Dans le ciel et la mer j’entends ta louange.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Toute la création le crie :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Ton nom est grand.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J’entends ta louange sur toute la terre,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Je cherche, je veux savoir qui tu es vraiment !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05A45F-B56D-69B9-A9A2-F13518A6A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554819"/>
          </a:xfrm>
        </p:spPr>
        <p:txBody>
          <a:bodyPr/>
          <a:lstStyle/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Oui, ouvre mes yeux, oh Dieu.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Ouvre mes yeux, qu’ils voient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Tu es merveilleux, ton nom est si puissant.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i="1" dirty="0"/>
              <a:t>Par ta grâce, je vis, par ta grâce, je vois, car ma vie et mon salut sont en toi seul.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500" i="1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A nos cœurs pécheurs, tu donnes la vie nouvelle.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Par la croix, nous retrouvons ta lumière.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500" dirty="0"/>
              <a:t>Je le sais : c’est ton amour qu’il me faut, je cherche, je veux savoir qui tu es vraiment !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3C55B6-7A12-283E-8EDF-2DD6D9C8E186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Paroles et musique : </a:t>
            </a:r>
            <a:r>
              <a:rPr lang="fr-FR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Reuben</a:t>
            </a: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Morgan | Adaptation française : Marc Varidel, Marc Dirlewanger</a:t>
            </a:r>
          </a:p>
        </p:txBody>
      </p:sp>
    </p:spTree>
    <p:extLst>
      <p:ext uri="{BB962C8B-B14F-4D97-AF65-F5344CB8AC3E}">
        <p14:creationId xmlns:p14="http://schemas.microsoft.com/office/powerpoint/2010/main" val="3053254972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366EC-E73B-72A2-8F19-FE764F8D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Sur la croix de Golgotha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05A4B-BF84-B765-B3BE-597B2BA3B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371600"/>
            <a:ext cx="9036496" cy="4770537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Sur la croix de Golgotha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Jésus meurt, il meurt pour moi,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Par son sang, je suis libre,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Par la croix de Golgotha.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Alléluia, Jésus meurt pour moi,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Alléluia, je suis libre,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Alléluia, Jésus meurt pour moi,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i="1" dirty="0"/>
              <a:t>Sur la croix de Golgotha.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i="1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Mes péchés sont effacés,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Mes péchés sont pardonnés,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Mes péchés tous enlevés.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Jésus vit, vit aujourd’hui.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600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Je suis libre, racheté,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Je suis libre, délivré,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Je suis libre, libéré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600" dirty="0"/>
              <a:t>Par la croix de Golgotha.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0AE2736-240D-E156-DF78-201C8AECBAC5}"/>
              </a:ext>
            </a:extLst>
          </p:cNvPr>
          <p:cNvSpPr txBox="1"/>
          <p:nvPr/>
        </p:nvSpPr>
        <p:spPr>
          <a:xfrm>
            <a:off x="2123728" y="6381234"/>
            <a:ext cx="680424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Paroles et musique : Tore W. </a:t>
            </a:r>
            <a:r>
              <a:rPr lang="fr-FR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Aas</a:t>
            </a:r>
            <a:r>
              <a:rPr lang="fr-FR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 | Adaptation française : Marc Varidel et Marc Dirlewanger</a:t>
            </a:r>
          </a:p>
        </p:txBody>
      </p:sp>
    </p:spTree>
    <p:extLst>
      <p:ext uri="{BB962C8B-B14F-4D97-AF65-F5344CB8AC3E}">
        <p14:creationId xmlns:p14="http://schemas.microsoft.com/office/powerpoint/2010/main" val="2704219338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147CB2-4FB9-5DCC-E94E-38E1BD56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Tu es le bon Berger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F20B6-AD23-BD05-EFF8-2B9898964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3785652"/>
          </a:xfrm>
        </p:spPr>
        <p:txBody>
          <a:bodyPr/>
          <a:lstStyle/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Tu es le bon Berger,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Le bon Berger laisse sa vie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Pour ses brebis.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20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Le mercenaire n’est pas le Berger,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Les brebis ne sont pas à lui,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Lorsqu’il voit venir le loup,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Il quitte les brebis et s’enfuit.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20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Tu es le bon Berger,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Le bon Berger laisse sa vie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2000" dirty="0"/>
              <a:t>Pour ses brebis.</a:t>
            </a:r>
          </a:p>
        </p:txBody>
      </p:sp>
    </p:spTree>
    <p:extLst>
      <p:ext uri="{BB962C8B-B14F-4D97-AF65-F5344CB8AC3E}">
        <p14:creationId xmlns:p14="http://schemas.microsoft.com/office/powerpoint/2010/main" val="3624899992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EB8D2C-0E7E-9EDB-5866-A82DEF27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Un sauveur nous est né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E41A56-3BF0-BD46-F378-2930844BA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464496" cy="3970318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Ô peuple dans les ténèbres,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Qui erre, aveugle et confus,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Sur toi le soleil se lève ;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Ton Dieu est descendu.</a:t>
            </a:r>
          </a:p>
          <a:p>
            <a:pPr marL="0" indent="0">
              <a:spcBef>
                <a:spcPts val="0"/>
              </a:spcBef>
              <a:buNone/>
            </a:pPr>
            <a:endParaRPr lang="fr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L’Eternel voit ta détresse,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Le joug pesant du péché.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Fidèle, il tient sa promesse ;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Ton fardeau est brisé.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Car l’aube de l’espérance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A percé l’obscurité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Chantons notre délivrance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Un sauveur nous est né.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6F451B-A48F-526C-6E43-1DBF6E289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95936" y="1600200"/>
            <a:ext cx="4919464" cy="3785652"/>
          </a:xfrm>
        </p:spPr>
        <p:txBody>
          <a:bodyPr/>
          <a:lstStyle/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Gloire à Dieu dans les lieux très hauts,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Paix envers ses bien-aimés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Que, joyeux, résonne l’écho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Un sauveur nous est né,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i="1" dirty="0">
                <a:latin typeface="Arial" panose="020B0604020202020204" pitchFamily="34" charset="0"/>
                <a:cs typeface="Arial" panose="020B0604020202020204" pitchFamily="34" charset="0"/>
              </a:rPr>
              <a:t>Un sauveur nous est né.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0850" indent="-450850">
              <a:spcBef>
                <a:spcPts val="0"/>
              </a:spcBef>
              <a:buFont typeface="+mj-lt"/>
              <a:buAutoNum type="arabicPeriod" startAt="3"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Il dissipe la tristesse ;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Contemple l’enfant divin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Avec justice et sagesse,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800" dirty="0">
                <a:latin typeface="Arial" panose="020B0604020202020204" pitchFamily="34" charset="0"/>
                <a:cs typeface="Arial" panose="020B0604020202020204" pitchFamily="34" charset="0"/>
              </a:rPr>
              <a:t>Il régnera sans fin.</a:t>
            </a:r>
          </a:p>
          <a:p>
            <a:pPr marL="0" indent="0">
              <a:buNone/>
            </a:pPr>
            <a:endParaRPr lang="fr-CH" sz="28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70F6C43-10E0-626E-EDBF-DD2B1A86AA19}"/>
              </a:ext>
            </a:extLst>
          </p:cNvPr>
          <p:cNvSpPr txBox="1"/>
          <p:nvPr/>
        </p:nvSpPr>
        <p:spPr>
          <a:xfrm>
            <a:off x="683568" y="6381234"/>
            <a:ext cx="8244408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© 2020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Écriture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. | Paroles et musique : Fiona Price, Adrian Price, Naomi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Pilgrem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, Johnny </a:t>
            </a:r>
            <a:r>
              <a:rPr lang="en-US" sz="900" i="1" kern="0" dirty="0" err="1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Pilgrem</a:t>
            </a:r>
            <a:r>
              <a:rPr lang="en-US" sz="900" i="1" kern="0" dirty="0">
                <a:solidFill>
                  <a:srgbClr val="FFFFFF"/>
                </a:solidFill>
                <a:latin typeface="Arial"/>
                <a:ea typeface="ＭＳ Ｐゴシック" pitchFamily="-112" charset="-128"/>
              </a:rPr>
              <a:t>. | Administration : EcritureMusique.com</a:t>
            </a:r>
          </a:p>
          <a:p>
            <a:pPr marL="838200" marR="0" lvl="2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0" algn="r"/>
              </a:tabLst>
              <a:defRPr/>
            </a:pP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287157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5DF80-C9EE-A3FD-26E9-7DA6BEB9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Une parole a suffi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37DF4-85DF-66F6-AB2C-E0D2497B5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412776"/>
            <a:ext cx="4464496" cy="5047536"/>
          </a:xfrm>
        </p:spPr>
        <p:txBody>
          <a:bodyPr/>
          <a:lstStyle/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fr-CH" sz="1400" dirty="0"/>
              <a:t>Une parole a suffi au grand Dieu de l’univers,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Une parole et la lumière luit, une parole pour créer la terre ! Une parole a suffi pour placer dans le ciel des étoiles à l’infini, qui déclarent ta gloire éternelle !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4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Mais, pour me racheter, </a:t>
            </a:r>
            <a:br>
              <a:rPr lang="fr-CH" sz="1400" i="1" dirty="0"/>
            </a:br>
            <a:r>
              <a:rPr lang="fr-CH" sz="1400" i="1" dirty="0"/>
              <a:t>Me tirer de ma misère,</a:t>
            </a:r>
            <a:br>
              <a:rPr lang="fr-CH" sz="1400" i="1" dirty="0"/>
            </a:br>
            <a:r>
              <a:rPr lang="fr-CH" sz="1400" i="1" dirty="0"/>
              <a:t>Tu as dû me donner </a:t>
            </a:r>
            <a:br>
              <a:rPr lang="fr-CH" sz="1400" i="1" dirty="0"/>
            </a:br>
            <a:r>
              <a:rPr lang="fr-CH" sz="1400" i="1" dirty="0"/>
              <a:t>Ce que tu avais de plus cher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Mais pour me racheter,</a:t>
            </a:r>
            <a:br>
              <a:rPr lang="fr-CH" sz="1400" i="1" dirty="0"/>
            </a:br>
            <a:r>
              <a:rPr lang="fr-CH" sz="1400" i="1" dirty="0"/>
              <a:t>Que je puisse t’appeler Père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Ton fils unique a accepté</a:t>
            </a:r>
            <a:br>
              <a:rPr lang="fr-CH" sz="1400" i="1" dirty="0"/>
            </a:br>
            <a:r>
              <a:rPr lang="fr-CH" sz="1400" i="1" dirty="0"/>
              <a:t>De venir mourir sur la terre !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400" i="1" dirty="0"/>
          </a:p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CH" sz="1400" dirty="0"/>
              <a:t>Une parole a suffi à ton Fils venu sur la terre pour redonner aux morts la vie, </a:t>
            </a:r>
            <a:br>
              <a:rPr lang="fr-CH" sz="1400" dirty="0"/>
            </a:br>
            <a:r>
              <a:rPr lang="fr-CH" sz="1400" dirty="0"/>
              <a:t>pour calmer le vent et la mer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dirty="0"/>
              <a:t>Une parole aurait suffi pour que des anges viennent le délivrer de la main de ces hommes qui étaient venus pour le tuer.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400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Refrain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9C891B-3FA9-9A43-D489-9A2153176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412776"/>
            <a:ext cx="4312096" cy="3970318"/>
          </a:xfrm>
        </p:spPr>
        <p:txBody>
          <a:bodyPr/>
          <a:lstStyle/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Pont :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Le mystère de la croix, </a:t>
            </a:r>
            <a:br>
              <a:rPr lang="fr-CH" sz="1400" i="1" dirty="0"/>
            </a:br>
            <a:r>
              <a:rPr lang="fr-CH" sz="1400" i="1" dirty="0"/>
              <a:t>Où tu montras ton amour pour moi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Ta colère se déversa </a:t>
            </a:r>
            <a:br>
              <a:rPr lang="fr-CH" sz="1400" i="1" dirty="0"/>
            </a:br>
            <a:r>
              <a:rPr lang="fr-CH" sz="1400" i="1" dirty="0"/>
              <a:t>Sur le seul juste ici bas !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4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Oui, pour me racheter, </a:t>
            </a:r>
            <a:br>
              <a:rPr lang="fr-CH" sz="1400" i="1" dirty="0"/>
            </a:br>
            <a:r>
              <a:rPr lang="fr-CH" sz="1400" i="1" dirty="0"/>
              <a:t>Que je puisse t’appeler Père, </a:t>
            </a:r>
            <a:br>
              <a:rPr lang="fr-CH" sz="1400" i="1" dirty="0"/>
            </a:br>
            <a:r>
              <a:rPr lang="fr-CH" sz="1400" i="1" dirty="0"/>
              <a:t>Ton Fils unique a accepté </a:t>
            </a:r>
            <a:br>
              <a:rPr lang="fr-CH" sz="1400" i="1" dirty="0"/>
            </a:br>
            <a:r>
              <a:rPr lang="fr-CH" sz="1400" i="1" dirty="0"/>
              <a:t>De venir mourir sur la terre.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Oui, pour me racheter, </a:t>
            </a:r>
            <a:br>
              <a:rPr lang="fr-CH" sz="1400" i="1" dirty="0"/>
            </a:br>
            <a:r>
              <a:rPr lang="fr-CH" sz="1400" i="1" dirty="0"/>
              <a:t>Me tirer de ma misère, </a:t>
            </a:r>
            <a:br>
              <a:rPr lang="fr-CH" sz="1400" i="1" dirty="0"/>
            </a:br>
            <a:r>
              <a:rPr lang="fr-CH" sz="1400" i="1" dirty="0"/>
              <a:t>Tu as dû me donner </a:t>
            </a:r>
            <a:br>
              <a:rPr lang="fr-CH" sz="1400" i="1" dirty="0"/>
            </a:br>
            <a:r>
              <a:rPr lang="fr-CH" sz="1400" i="1" dirty="0"/>
              <a:t>Ce que tu avais de plus cher !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Oui, pour me racheter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Que je puisse t’appeler Père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Ton Fils unique a accepté </a:t>
            </a:r>
          </a:p>
          <a:p>
            <a:pPr marL="450850" indent="0">
              <a:spcBef>
                <a:spcPts val="0"/>
              </a:spcBef>
              <a:buNone/>
            </a:pPr>
            <a:r>
              <a:rPr lang="fr-CH" sz="1400" i="1" dirty="0"/>
              <a:t>De venir sur la terre !</a:t>
            </a:r>
          </a:p>
        </p:txBody>
      </p:sp>
    </p:spTree>
    <p:extLst>
      <p:ext uri="{BB962C8B-B14F-4D97-AF65-F5344CB8AC3E}">
        <p14:creationId xmlns:p14="http://schemas.microsoft.com/office/powerpoint/2010/main" val="4234467488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F77A1-CDDD-E7C5-3778-D6E7B9AF5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361172-5E91-F300-C63D-9A7534100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 jamais tu es saint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47637A-9786-140D-75DF-DB5C286668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412776"/>
            <a:ext cx="4464496" cy="4832092"/>
          </a:xfrm>
        </p:spPr>
        <p:txBody>
          <a:bodyPr/>
          <a:lstStyle/>
          <a:p>
            <a:pPr marL="450850" indent="-450850">
              <a:spcBef>
                <a:spcPts val="0"/>
              </a:spcBef>
              <a:buFont typeface="+mj-lt"/>
              <a:buAutoNum type="arabicPeriod"/>
            </a:pPr>
            <a:r>
              <a:rPr lang="fr-FR" sz="1400" dirty="0"/>
              <a:t>Toutes les générations</a:t>
            </a:r>
            <a:br>
              <a:rPr lang="fr-FR" sz="1400" dirty="0"/>
            </a:br>
            <a:r>
              <a:rPr lang="fr-FR" sz="1400" dirty="0"/>
              <a:t>Devant lui prosternées</a:t>
            </a:r>
            <a:br>
              <a:rPr lang="fr-FR" sz="1400" dirty="0"/>
            </a:br>
            <a:r>
              <a:rPr lang="fr-FR" sz="1400" dirty="0"/>
              <a:t>Entonnent ensemble un cantique à l’Agneau.</a:t>
            </a:r>
            <a:br>
              <a:rPr lang="fr-FR" sz="1400" dirty="0"/>
            </a:br>
            <a:r>
              <a:rPr lang="fr-FR" sz="1400" dirty="0"/>
              <a:t>Ceux qui nous ont précédés</a:t>
            </a:r>
            <a:br>
              <a:rPr lang="fr-FR" sz="1400" dirty="0"/>
            </a:br>
            <a:r>
              <a:rPr lang="fr-FR" sz="1400" dirty="0"/>
              <a:t>Et ceux qui nous suivront</a:t>
            </a:r>
            <a:br>
              <a:rPr lang="fr-FR" sz="1400" dirty="0"/>
            </a:br>
            <a:r>
              <a:rPr lang="fr-FR" sz="1400" dirty="0"/>
              <a:t>Entonneront ce cantique à l’Agneau.</a:t>
            </a:r>
          </a:p>
          <a:p>
            <a:pPr marL="0" indent="0">
              <a:spcBef>
                <a:spcPts val="0"/>
              </a:spcBef>
              <a:buNone/>
            </a:pPr>
            <a:endParaRPr lang="fr-CH" sz="1400" i="1" dirty="0"/>
          </a:p>
          <a:p>
            <a:pPr marL="0" indent="0">
              <a:spcBef>
                <a:spcPts val="0"/>
              </a:spcBef>
              <a:buNone/>
            </a:pPr>
            <a:endParaRPr lang="fr-CH" sz="1400" i="1" dirty="0"/>
          </a:p>
          <a:p>
            <a:pPr marL="450850" indent="0">
              <a:spcBef>
                <a:spcPts val="0"/>
              </a:spcBef>
              <a:buNone/>
            </a:pPr>
            <a:r>
              <a:rPr lang="fr-FR" sz="1400" i="1" dirty="0"/>
              <a:t>Pré-refrain </a:t>
            </a:r>
            <a:br>
              <a:rPr lang="fr-FR" sz="1400" i="1" dirty="0"/>
            </a:br>
            <a:r>
              <a:rPr lang="fr-FR" sz="1400" i="1" dirty="0"/>
              <a:t>Ton nom est le plus grand,</a:t>
            </a:r>
            <a:br>
              <a:rPr lang="fr-FR" sz="1400" i="1" dirty="0"/>
            </a:br>
            <a:r>
              <a:rPr lang="fr-FR" sz="1400" i="1" dirty="0"/>
              <a:t>Ton nom est tout-puissant,</a:t>
            </a:r>
            <a:br>
              <a:rPr lang="fr-FR" sz="1400" i="1" dirty="0"/>
            </a:br>
            <a:r>
              <a:rPr lang="fr-FR" sz="1400" i="1" dirty="0"/>
              <a:t>Ton nom est au-dessus de tout.</a:t>
            </a:r>
            <a:br>
              <a:rPr lang="fr-FR" sz="1400" i="1" dirty="0"/>
            </a:br>
            <a:r>
              <a:rPr lang="fr-FR" sz="1400" i="1" dirty="0"/>
              <a:t>Puissances, autorités,</a:t>
            </a:r>
            <a:br>
              <a:rPr lang="fr-FR" sz="1400" i="1" dirty="0"/>
            </a:br>
            <a:r>
              <a:rPr lang="fr-FR" sz="1400" i="1" dirty="0"/>
              <a:t>Royaumes et dignités,</a:t>
            </a:r>
            <a:br>
              <a:rPr lang="fr-FR" sz="1400" i="1" dirty="0"/>
            </a:br>
            <a:r>
              <a:rPr lang="fr-FR" sz="1400" i="1" dirty="0"/>
              <a:t>Ton nom est au-dessus de tout.</a:t>
            </a:r>
            <a:br>
              <a:rPr lang="fr-FR" sz="1400" i="1" dirty="0"/>
            </a:br>
            <a:br>
              <a:rPr lang="fr-FR" sz="1400" i="1" dirty="0"/>
            </a:br>
            <a:r>
              <a:rPr lang="fr-FR" sz="1400" i="1" dirty="0"/>
              <a:t>Refrain </a:t>
            </a:r>
            <a:br>
              <a:rPr lang="fr-FR" sz="1400" i="1" dirty="0"/>
            </a:br>
            <a:r>
              <a:rPr lang="fr-FR" sz="1400" i="1" dirty="0"/>
              <a:t>Et les anges acclament : « Tu es saint. »</a:t>
            </a:r>
            <a:br>
              <a:rPr lang="fr-FR" sz="1400" i="1" dirty="0"/>
            </a:br>
            <a:r>
              <a:rPr lang="fr-FR" sz="1400" i="1" dirty="0"/>
              <a:t>L’univers proclame : « Tu es saint. »</a:t>
            </a:r>
            <a:br>
              <a:rPr lang="fr-FR" sz="1400" i="1" dirty="0"/>
            </a:br>
            <a:r>
              <a:rPr lang="fr-FR" sz="1400" i="1" dirty="0"/>
              <a:t>Tu es glorifié, Dieu très saint,</a:t>
            </a:r>
            <a:br>
              <a:rPr lang="fr-FR" sz="1400" i="1" dirty="0"/>
            </a:br>
            <a:r>
              <a:rPr lang="fr-FR" sz="1400" i="1" dirty="0"/>
              <a:t>À jamais tu es saint.</a:t>
            </a:r>
          </a:p>
          <a:p>
            <a:pPr marL="450850" indent="0">
              <a:spcBef>
                <a:spcPts val="0"/>
              </a:spcBef>
              <a:buNone/>
            </a:pPr>
            <a:endParaRPr lang="fr-CH" sz="1400" i="1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728801-81FD-6DC0-C70E-39B1C9D09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412776"/>
            <a:ext cx="4312096" cy="5047536"/>
          </a:xfrm>
        </p:spPr>
        <p:txBody>
          <a:bodyPr/>
          <a:lstStyle/>
          <a:p>
            <a:pPr marL="450850" indent="-450850">
              <a:spcBef>
                <a:spcPts val="0"/>
              </a:spcBef>
              <a:buFont typeface="+mj-lt"/>
              <a:buAutoNum type="arabicPeriod" startAt="2"/>
            </a:pPr>
            <a:r>
              <a:rPr lang="fr-FR" sz="1400" dirty="0"/>
              <a:t>Vous qu’il a pardonnés,</a:t>
            </a:r>
            <a:br>
              <a:rPr lang="fr-FR" sz="1400" dirty="0"/>
            </a:br>
            <a:r>
              <a:rPr lang="fr-FR" sz="1400" dirty="0"/>
              <a:t>Vous qu’il a rachetés,</a:t>
            </a:r>
            <a:br>
              <a:rPr lang="fr-FR" sz="1400" dirty="0"/>
            </a:br>
            <a:r>
              <a:rPr lang="fr-FR" sz="1400" dirty="0"/>
              <a:t>Venez chanter ce cantique à l’Agneau.</a:t>
            </a:r>
            <a:br>
              <a:rPr lang="fr-FR" sz="1400" dirty="0"/>
            </a:br>
            <a:r>
              <a:rPr lang="fr-FR" sz="1400" dirty="0"/>
              <a:t>Vous qu’il a libérés,</a:t>
            </a:r>
            <a:br>
              <a:rPr lang="fr-FR" sz="1400" dirty="0"/>
            </a:br>
            <a:r>
              <a:rPr lang="fr-FR" sz="1400" dirty="0"/>
              <a:t>Vous qui portez son nom,</a:t>
            </a:r>
            <a:br>
              <a:rPr lang="fr-FR" sz="1400" dirty="0"/>
            </a:br>
            <a:r>
              <a:rPr lang="fr-FR" sz="1400" dirty="0"/>
              <a:t>Venez chanter ce cantique à l’Agneau.</a:t>
            </a:r>
            <a:br>
              <a:rPr lang="fr-FR" sz="1400" dirty="0"/>
            </a:br>
            <a:r>
              <a:rPr lang="fr-FR" sz="1400" dirty="0"/>
              <a:t>Nos voix résonnent pour l’éternité !</a:t>
            </a:r>
            <a:br>
              <a:rPr lang="fr-FR" sz="1400" dirty="0"/>
            </a:br>
            <a:br>
              <a:rPr lang="fr-FR" sz="1400" dirty="0"/>
            </a:br>
            <a:r>
              <a:rPr lang="fr-FR" sz="1400" i="1" dirty="0"/>
              <a:t>Refrain</a:t>
            </a:r>
            <a:r>
              <a:rPr lang="fr-FR" sz="1400" dirty="0"/>
              <a:t> </a:t>
            </a:r>
            <a:br>
              <a:rPr lang="fr-FR" sz="1400" dirty="0"/>
            </a:br>
            <a:br>
              <a:rPr lang="fr-FR" sz="1400" dirty="0"/>
            </a:br>
            <a:r>
              <a:rPr lang="fr-FR" sz="1400" dirty="0"/>
              <a:t>Tout ton peuple crie : « Tu es saint. »</a:t>
            </a:r>
            <a:br>
              <a:rPr lang="fr-FR" sz="1400" dirty="0"/>
            </a:br>
            <a:r>
              <a:rPr lang="fr-FR" sz="1400" dirty="0"/>
              <a:t>Toi, le Roi des rois, tu es saint.</a:t>
            </a:r>
            <a:br>
              <a:rPr lang="fr-FR" sz="1400" dirty="0"/>
            </a:br>
            <a:r>
              <a:rPr lang="fr-FR" sz="1400" dirty="0"/>
              <a:t>Dieu d’éternité, tu es saint.</a:t>
            </a:r>
            <a:br>
              <a:rPr lang="fr-FR" sz="1400" dirty="0"/>
            </a:br>
            <a:r>
              <a:rPr lang="fr-FR" sz="1400" dirty="0"/>
              <a:t>À jamais tu es saint.</a:t>
            </a:r>
            <a:br>
              <a:rPr lang="fr-FR" sz="1400" i="1" dirty="0"/>
            </a:br>
            <a:br>
              <a:rPr lang="fr-FR" sz="1400" i="1" dirty="0"/>
            </a:br>
            <a:r>
              <a:rPr lang="fr-FR" sz="1400" i="1" dirty="0"/>
              <a:t>Pré-refrain </a:t>
            </a:r>
            <a:br>
              <a:rPr lang="fr-FR" sz="1400" i="1" dirty="0"/>
            </a:br>
            <a:r>
              <a:rPr lang="fr-FR" sz="1400" dirty="0"/>
              <a:t>Jésus</a:t>
            </a:r>
            <a:br>
              <a:rPr lang="fr-FR" sz="1400" i="1" dirty="0"/>
            </a:br>
            <a:r>
              <a:rPr lang="fr-FR" sz="1400" i="1" dirty="0"/>
              <a:t>Pré-refrain</a:t>
            </a:r>
            <a:br>
              <a:rPr lang="fr-FR" sz="1400" i="1" dirty="0"/>
            </a:br>
            <a:br>
              <a:rPr lang="fr-FR" sz="1400" i="1" dirty="0"/>
            </a:br>
            <a:r>
              <a:rPr lang="fr-FR" sz="1400" i="1" dirty="0"/>
              <a:t>Refrain</a:t>
            </a:r>
            <a:br>
              <a:rPr lang="fr-FR" sz="1400" i="1" dirty="0"/>
            </a:br>
            <a:r>
              <a:rPr lang="fr-FR" sz="1400" dirty="0"/>
              <a:t>Dieu d’éternité, tu es saint.</a:t>
            </a:r>
            <a:br>
              <a:rPr lang="fr-FR" sz="1400" dirty="0"/>
            </a:br>
            <a:r>
              <a:rPr lang="fr-FR" sz="1400" dirty="0"/>
              <a:t>À jamais tu es saint.</a:t>
            </a:r>
            <a:br>
              <a:rPr lang="fr-FR" sz="1400" i="1" dirty="0"/>
            </a:b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88344247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575F3E-2B4E-325A-3917-A7B3CB92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Alléluia, Jésus vit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83F86-2E73-179F-618D-5C3781862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594338"/>
            <a:ext cx="4608512" cy="427809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Leurs pas tremblent sur le chemin </a:t>
            </a:r>
            <a:br>
              <a:rPr lang="fr-CH" sz="1600" dirty="0"/>
            </a:br>
            <a:r>
              <a:rPr lang="fr-CH" sz="1600" dirty="0"/>
              <a:t>de sa mort,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Devancent les lueurs du matin.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Leur espoir brisé à l’image de son corps,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Elles cherchent leur Seigneur éteint.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Montrant le rocher repoussé,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Défiant leur incrédulité,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Un ange déclare, triomphant : 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dirty="0"/>
              <a:t>	« Le Seigneur est vivant ! »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Alléluia, Jésus vit !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Mort anéantie, salut accompli.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Alléluia, Jésus vit !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Il règne en Seigneur, </a:t>
            </a:r>
            <a:br>
              <a:rPr lang="fr-CH" sz="1600" i="1" dirty="0"/>
            </a:br>
            <a:r>
              <a:rPr lang="fr-CH" sz="1600" i="1" dirty="0"/>
              <a:t>honneur au Roi Vainqueur !</a:t>
            </a:r>
          </a:p>
          <a:p>
            <a:pPr marL="447675" indent="-447675">
              <a:spcBef>
                <a:spcPts val="0"/>
              </a:spcBef>
              <a:buNone/>
            </a:pPr>
            <a:r>
              <a:rPr lang="fr-CH" sz="1600" i="1" dirty="0"/>
              <a:t>	</a:t>
            </a:r>
          </a:p>
          <a:p>
            <a:pPr marL="447675" indent="-447675">
              <a:spcBef>
                <a:spcPts val="0"/>
              </a:spcBef>
              <a:buNone/>
            </a:pPr>
            <a:endParaRPr lang="fr-CH" sz="1600" i="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FB0862-BD8E-CBE2-4EEA-2252DDB0D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83993" y="1600200"/>
            <a:ext cx="4608512" cy="5478423"/>
          </a:xfrm>
        </p:spPr>
        <p:txBody>
          <a:bodyPr/>
          <a:lstStyle/>
          <a:p>
            <a:pPr marL="447675" indent="-447675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Leurs pas traînent sur le chemin </a:t>
            </a:r>
            <a:br>
              <a:rPr lang="fr-CH" sz="1600" dirty="0"/>
            </a:br>
            <a:r>
              <a:rPr lang="fr-CH" sz="1600" dirty="0"/>
              <a:t>du village,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Ils pleurent le Messie promis.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L’étranger se joint à leur pèlerinage,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Dévoile le cœur des Écrits.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Dans leur esprit il fait éclore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Ce plan souverain, sûr et fort,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La vérité inespérée : 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Il est mort pour sauver !</a:t>
            </a:r>
            <a:endParaRPr lang="fr-CH" sz="1600" dirty="0"/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000" i="0" dirty="0"/>
              <a:t>	</a:t>
            </a:r>
          </a:p>
          <a:p>
            <a:pPr marL="446088" lvl="1" indent="-434975">
              <a:spcBef>
                <a:spcPts val="0"/>
              </a:spcBef>
              <a:buNone/>
            </a:pPr>
            <a:r>
              <a:rPr lang="fr-CH" sz="1600" i="0" dirty="0"/>
              <a:t>	</a:t>
            </a:r>
            <a:r>
              <a:rPr lang="fr-CH" sz="1600" dirty="0"/>
              <a:t>Refrain</a:t>
            </a:r>
          </a:p>
          <a:p>
            <a:pPr marL="446088" lvl="1" indent="-434975">
              <a:spcBef>
                <a:spcPts val="0"/>
              </a:spcBef>
              <a:buNone/>
            </a:pPr>
            <a:endParaRPr lang="fr-CH" sz="1000" i="0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Leurs pas résolus sillonnent les nations,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L’Esprit Saint les a transformés.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Apôtres animés d’une seule ambition :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Proclamer Christ ressuscité !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La même puissance aujourd’hui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Embrase à son tour nos esprits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Pour vanter aux âmes perdues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Le salut en Jésus !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0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  <a:endParaRPr lang="fr-CH" sz="1600" dirty="0"/>
          </a:p>
          <a:p>
            <a:pPr marL="446088" lvl="1" indent="-434975">
              <a:spcBef>
                <a:spcPts val="0"/>
              </a:spcBef>
              <a:buNone/>
            </a:pPr>
            <a:endParaRPr lang="fr-CH" sz="1600" i="0" dirty="0"/>
          </a:p>
        </p:txBody>
      </p:sp>
    </p:spTree>
    <p:extLst>
      <p:ext uri="{BB962C8B-B14F-4D97-AF65-F5344CB8AC3E}">
        <p14:creationId xmlns:p14="http://schemas.microsoft.com/office/powerpoint/2010/main" val="224656873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4F0E7C-86AE-376B-09CE-623E118A1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Célébrez la fête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76AB8B-CABF-83FC-BA01-B8B5CB240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343400" cy="4262705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Avec joie, nous venons à ta table,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Sans plaider notre justice.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C’est ta grâce qui nous rend capables d’honorer ton sacrifice.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Prenez et mangez.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i="1" dirty="0"/>
              <a:t>	Prenez et buvez.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i="1" dirty="0"/>
              <a:t>	Savourez l’amour de Jésus,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i="1" dirty="0"/>
              <a:t>	célébrez-le dans la joie !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i="1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Qui est digne d’approcher le Sauveur,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de s’asseoir à ce festin ?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Qui de nous pourrait gagner sa faveur et ce don de vie sans fin ?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69DDF-3694-ED8E-637D-C077177EC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1800493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Signe heureux d’amitié rétablie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avec le Dieu trois en un.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Avant-goût de glorieuse harmonie,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du monde qui bientôt vient.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</p:txBody>
      </p:sp>
    </p:spTree>
    <p:extLst>
      <p:ext uri="{BB962C8B-B14F-4D97-AF65-F5344CB8AC3E}">
        <p14:creationId xmlns:p14="http://schemas.microsoft.com/office/powerpoint/2010/main" val="3184885855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F49D0-D8A0-DCC9-8E5C-B03962A54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Christus Victor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2A9127-AE33-9C40-D4DC-FEA735177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5903" y="1278792"/>
            <a:ext cx="4191000" cy="5247590"/>
          </a:xfrm>
        </p:spPr>
        <p:txBody>
          <a:bodyPr/>
          <a:lstStyle/>
          <a:p>
            <a:pPr marL="446088" indent="-446088">
              <a:spcBef>
                <a:spcPts val="0"/>
              </a:spcBef>
              <a:buFont typeface="+mj-lt"/>
              <a:buAutoNum type="arabicPeriod"/>
            </a:pPr>
            <a:r>
              <a:rPr lang="fr-CH" sz="1300" dirty="0"/>
              <a:t>Dieu Très-Haut, Roi d’âge en âge,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Grand JE SUIS, Dieu des merveilles.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Par ton sang, tu nous as sauvés,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dans les flots, nous as portés,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notre rempart et délivrance.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400" i="1" dirty="0"/>
              <a:t>	</a:t>
            </a:r>
            <a:r>
              <a:rPr lang="fr-CH" sz="1300" i="1" dirty="0"/>
              <a:t>A l’Agneau régnant sur le trône,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louange, honneur, puissance et gloire,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tu as remporté la victoire.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Amen.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i="1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2"/>
            </a:pPr>
            <a:r>
              <a:rPr lang="fr-CH" sz="1300" dirty="0"/>
              <a:t>Dieu Très-Haut, devenu homme,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Tout-Puissant, tu te donnes.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Par ton sang, tu nous as lavés,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sans défaut, l’Agneau Sauveur.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Tu vis, tu meurs, reviens en vainqueur.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400" i="1" dirty="0"/>
              <a:t>	</a:t>
            </a:r>
            <a:r>
              <a:rPr lang="fr-CH" sz="1300" i="1" dirty="0"/>
              <a:t>A l’Agneau régnant sur le trône,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louange, honneur, puissance et gloire,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tu as remporté la victoire.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800" dirty="0"/>
              <a:t>	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400" dirty="0"/>
              <a:t>	</a:t>
            </a:r>
            <a:r>
              <a:rPr lang="fr-CH" sz="1300" i="1" dirty="0"/>
              <a:t>De chaque tribu, chaque langue, nous proclamons le triomphe du Fils en nous joignant aux anges.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Amen.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4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E4AEF3-4C95-106B-16D7-BE154EE50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16" y="1052737"/>
            <a:ext cx="4191000" cy="5688632"/>
          </a:xfrm>
        </p:spPr>
        <p:txBody>
          <a:bodyPr/>
          <a:lstStyle/>
          <a:p>
            <a:pPr marL="446088" indent="-446088">
              <a:spcBef>
                <a:spcPts val="0"/>
              </a:spcBef>
              <a:buFont typeface="+mj-lt"/>
              <a:buAutoNum type="arabicPeriod" startAt="3"/>
            </a:pPr>
            <a:r>
              <a:rPr lang="fr-CH" sz="1300" dirty="0"/>
              <a:t>Dieu Très-Haut et Roi des nations,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revêtu de louange.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En ce jour, qui ne tremblera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devant toi, Christ, le Vainqueur ?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Tu es, étais et vis à jamais.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</a:t>
            </a:r>
            <a:r>
              <a:rPr lang="fr-CH" sz="1300" i="1" dirty="0"/>
              <a:t>A l’Agneau régnant sur le trône,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louange, honneur, puissance et gloire,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tu as remporté la victoire.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</a:t>
            </a:r>
            <a:r>
              <a:rPr lang="fr-CH" sz="1300" i="1" dirty="0"/>
              <a:t>De chaque tribu, chaque langue, nous proclamons le triomphe du Fils en nous joignant aux anges.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Amen.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i="1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</a:t>
            </a:r>
            <a:r>
              <a:rPr lang="fr-CH" sz="1300" dirty="0"/>
              <a:t>Amen, amen, amen. (3x)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</a:t>
            </a:r>
            <a:r>
              <a:rPr lang="fr-CH" sz="1300" i="1" dirty="0"/>
              <a:t>A l’Agneau régnant sur le trône,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louange, honneur, puissance et gloire,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tu as remporté la victoire.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dirty="0"/>
              <a:t>	</a:t>
            </a:r>
            <a:r>
              <a:rPr lang="fr-CH" sz="1300" i="1" dirty="0"/>
              <a:t>De chaque tribu, chaque langue, nous proclamons le triomphe du Fils en nous joignant aux anges.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Alléluia ! Amen.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800" i="1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</a:t>
            </a:r>
            <a:r>
              <a:rPr lang="fr-CH" sz="1300" dirty="0"/>
              <a:t>Chantons : «Victoire à l’Agneau !»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300" i="1" dirty="0"/>
              <a:t>	</a:t>
            </a:r>
            <a:r>
              <a:rPr lang="fr-CH" sz="1300" dirty="0"/>
              <a:t>Alléluia ! Amen. Amen.</a:t>
            </a:r>
            <a:endParaRPr lang="fr-CH" sz="1300" i="1" dirty="0"/>
          </a:p>
          <a:p>
            <a:pPr marL="446088" indent="-446088">
              <a:spcBef>
                <a:spcPts val="0"/>
              </a:spcBef>
              <a:buNone/>
            </a:pPr>
            <a:endParaRPr lang="fr-CH" sz="1400" dirty="0"/>
          </a:p>
        </p:txBody>
      </p:sp>
    </p:spTree>
    <p:extLst>
      <p:ext uri="{BB962C8B-B14F-4D97-AF65-F5344CB8AC3E}">
        <p14:creationId xmlns:p14="http://schemas.microsoft.com/office/powerpoint/2010/main" val="1366420886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F95B25-9450-670A-81D2-B247E34D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Confiance en toi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0F2189-EB67-C002-E904-57A291604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536504" cy="4247317"/>
          </a:xfrm>
        </p:spPr>
        <p:txBody>
          <a:bodyPr/>
          <a:lstStyle/>
          <a:p>
            <a:pPr marL="446088" indent="-446088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Je dépose à tes pieds tous mes rêves,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un par un, je te les abandonne.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Quand souvent je m’égare, tu pardonnes,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rien ne change ton regard sur moi.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Trop longtemps, j’ai lutté, je le confesse,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je suis épuisé, viens apaiser ma détresse !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Roi du combat, puissant guerrier,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dans toute adversité, tu es à mon côté !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Quand tu n’enlèves pas les montagnes que je voudrais déplacer, </a:t>
            </a:r>
            <a:br>
              <a:rPr lang="fr-CH" sz="1500" i="1" dirty="0"/>
            </a:br>
            <a:r>
              <a:rPr lang="fr-CH" sz="1500" i="1" dirty="0"/>
              <a:t>quand tu n’ouvres pas le chemin </a:t>
            </a:r>
            <a:br>
              <a:rPr lang="fr-CH" sz="1500" i="1" dirty="0"/>
            </a:br>
            <a:r>
              <a:rPr lang="fr-CH" sz="1500" i="1" dirty="0"/>
              <a:t>par lequel j’aimerais passer, </a:t>
            </a:r>
            <a:br>
              <a:rPr lang="fr-CH" sz="1500" i="1" dirty="0"/>
            </a:br>
            <a:r>
              <a:rPr lang="fr-CH" sz="1500" i="1" dirty="0"/>
              <a:t>quand tu ne donnes pas de réponse,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i="1" dirty="0"/>
              <a:t>	quand je m’épuise à crier,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i="1" dirty="0"/>
              <a:t>	j’ai confiance, j’ai confiance,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i="1" dirty="0"/>
              <a:t>	j’ai confiance en toi !</a:t>
            </a:r>
            <a:endParaRPr lang="fr-CH" sz="15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FA1AFB-8E7B-E2EE-27D3-CCDD8F130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9992" y="1600200"/>
            <a:ext cx="4536504" cy="4478149"/>
          </a:xfrm>
        </p:spPr>
        <p:txBody>
          <a:bodyPr/>
          <a:lstStyle/>
          <a:p>
            <a:pPr marL="446088" indent="-446088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Tu connais bien ce qu’apporte demain.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Aucun de mes jours n’échappe à tes yeux.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Sois ma vie, tout au long du chemin.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Je veux, Seigneur, tout ce que tu veux.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Refrain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i="1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i="1" dirty="0"/>
              <a:t>	</a:t>
            </a:r>
            <a:r>
              <a:rPr lang="fr-CH" sz="1500" dirty="0"/>
              <a:t>J’ai confiance en toi</a:t>
            </a:r>
            <a:br>
              <a:rPr lang="fr-CH" sz="1500" i="1" dirty="0"/>
            </a:br>
            <a:r>
              <a:rPr lang="fr-CH" sz="1500" dirty="0"/>
              <a:t>Toujours, tu me réconfortes.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Tu es ma sûre main, </a:t>
            </a:r>
            <a:br>
              <a:rPr lang="fr-CH" sz="1500" dirty="0"/>
            </a:br>
            <a:r>
              <a:rPr lang="fr-CH" sz="1500" dirty="0"/>
              <a:t>ma fondation, ma force, </a:t>
            </a:r>
            <a:br>
              <a:rPr lang="fr-CH" sz="1500" dirty="0"/>
            </a:br>
            <a:r>
              <a:rPr lang="fr-CH" sz="1500" dirty="0"/>
              <a:t>le roc sur qui je me tiens.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Tes voies toujours supérieures.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Tes plans sont les meilleurs.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Là où je pose le pied, </a:t>
            </a:r>
            <a:br>
              <a:rPr lang="fr-CH" sz="1500" dirty="0"/>
            </a:br>
            <a:r>
              <a:rPr lang="fr-CH" sz="1500" dirty="0"/>
              <a:t>tu as déjà marché.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500" dirty="0"/>
          </a:p>
          <a:p>
            <a:pPr marL="446088" indent="-44608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Refrain</a:t>
            </a:r>
            <a:br>
              <a:rPr lang="fr-CH" sz="1500" i="1" dirty="0"/>
            </a:br>
            <a:r>
              <a:rPr lang="fr-CH" sz="1500" dirty="0"/>
              <a:t>j’ai confiance en toi ! (2x)</a:t>
            </a:r>
          </a:p>
        </p:txBody>
      </p:sp>
    </p:spTree>
    <p:extLst>
      <p:ext uri="{BB962C8B-B14F-4D97-AF65-F5344CB8AC3E}">
        <p14:creationId xmlns:p14="http://schemas.microsoft.com/office/powerpoint/2010/main" val="40145465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Donné pour moi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4262705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1.	Je vois tes yeux pleurer quand la mort est là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Mais ton amour si grand te rend vainqueur ;  je veux t’aimer.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ton amour si grand me rend vainqueur ; je veux t’aimer.</a:t>
            </a:r>
          </a:p>
          <a:p>
            <a:pPr marL="447675" lvl="1" indent="-66675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	Seigneur, ton amour t’a conduit jusqu’à la croix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Seigneur, ton amour s’est donné, donné pour moi.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2200" dirty="0">
                <a:ea typeface="ＭＳ Ｐゴシック" charset="-128"/>
              </a:rPr>
              <a:t>Je veux me souvenir, me nourrir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Dire et montrer toujours d’où vient ma force pour agir.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Dire et montrer toujours que j’ai ta force pour agir.</a:t>
            </a:r>
          </a:p>
          <a:p>
            <a:pPr marL="457200" lvl="1" indent="-9525">
              <a:buSzTx/>
              <a:buNone/>
            </a:pPr>
            <a:r>
              <a:rPr lang="fr-FR" altLang="fr-FR" sz="2200" dirty="0">
                <a:ea typeface="ＭＳ Ｐゴシック" charset="-128"/>
              </a:rPr>
              <a:t>Seigneur, ton amour t’a conduit jusqu’à la croix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Seigneur, ton amour s’est donné, donné pour moi.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191D68-3F74-16F7-DA4B-1540F5B15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Dieu est pour nous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CA49F0-8579-3BFE-9BD3-2DEAFDD84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504" y="1268760"/>
            <a:ext cx="4616896" cy="3785652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Dans la nuit, sans crainte, </a:t>
            </a:r>
            <a:br>
              <a:rPr lang="fr-CH" sz="1600" dirty="0"/>
            </a:br>
            <a:r>
              <a:rPr lang="fr-CH" sz="1600" dirty="0"/>
              <a:t>en lutte sans peur, </a:t>
            </a:r>
            <a:br>
              <a:rPr lang="fr-CH" sz="1600" dirty="0"/>
            </a:br>
            <a:r>
              <a:rPr lang="fr-CH" sz="1600" dirty="0"/>
              <a:t>Dans la vallée sombre,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tu marches avec nous.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Nous suivons tes traces, </a:t>
            </a:r>
            <a:br>
              <a:rPr lang="fr-CH" sz="1600" dirty="0"/>
            </a:br>
            <a:r>
              <a:rPr lang="fr-CH" sz="1600" dirty="0"/>
              <a:t>tu guides nos pas. </a:t>
            </a:r>
            <a:br>
              <a:rPr lang="fr-CH" sz="1600" dirty="0"/>
            </a:br>
            <a:r>
              <a:rPr lang="fr-CH" sz="1600" dirty="0"/>
              <a:t>C’est toi le refuge, </a:t>
            </a:r>
            <a:br>
              <a:rPr lang="fr-CH" sz="1600" dirty="0"/>
            </a:br>
            <a:r>
              <a:rPr lang="fr-CH" sz="1600" dirty="0"/>
              <a:t>toi seul peux sauver.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Chantons de joie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Car Dieu est pour nous.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L’amour du Père est une sûre forteresse ! Chantons l’amour incomparable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Qui pourra nous accuser,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si Dieu est pour nous.</a:t>
            </a:r>
            <a:endParaRPr lang="fr-CH" sz="16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F19370-49F6-52D8-0B7B-D3CD7C3F7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6896" y="1268760"/>
            <a:ext cx="4419600" cy="5509200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Même si je chancelle, </a:t>
            </a:r>
            <a:br>
              <a:rPr lang="fr-CH" sz="1600" dirty="0"/>
            </a:br>
            <a:r>
              <a:rPr lang="fr-CH" sz="1600" dirty="0"/>
              <a:t>même si je tombe, </a:t>
            </a:r>
            <a:br>
              <a:rPr lang="fr-CH" sz="1600" dirty="0"/>
            </a:br>
            <a:r>
              <a:rPr lang="fr-CH" sz="1600" dirty="0"/>
              <a:t>si je me détourne,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ton amour est sûr.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Jamais tu n’abandonnes,</a:t>
            </a:r>
            <a:br>
              <a:rPr lang="fr-CH" sz="1600" dirty="0"/>
            </a:br>
            <a:r>
              <a:rPr lang="fr-CH" sz="1600" dirty="0"/>
              <a:t>jamais tu ne laisses, </a:t>
            </a:r>
            <a:br>
              <a:rPr lang="fr-CH" sz="1600" dirty="0"/>
            </a:br>
            <a:r>
              <a:rPr lang="fr-CH" sz="1600" dirty="0"/>
              <a:t>Par ta grâce infinie,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toujours tu soutiens.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i="1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Ni fossé, ni murailles </a:t>
            </a:r>
            <a:br>
              <a:rPr lang="fr-CH" sz="1600" dirty="0"/>
            </a:br>
            <a:r>
              <a:rPr lang="fr-CH" sz="1600" dirty="0"/>
              <a:t>ne pourront jamais faire obstacle </a:t>
            </a:r>
            <a:br>
              <a:rPr lang="fr-CH" sz="1600" dirty="0"/>
            </a:br>
            <a:r>
              <a:rPr lang="fr-CH" sz="1600" dirty="0"/>
              <a:t>à l’amour de Dieu. </a:t>
            </a:r>
            <a:br>
              <a:rPr lang="fr-CH" sz="1600" dirty="0"/>
            </a:br>
            <a:r>
              <a:rPr lang="fr-CH" sz="1600" dirty="0"/>
              <a:t>Il nous a donné son cher Fils </a:t>
            </a:r>
            <a:br>
              <a:rPr lang="fr-CH" sz="1600" dirty="0"/>
            </a:br>
            <a:r>
              <a:rPr lang="fr-CH" sz="1600" dirty="0"/>
              <a:t>pour nous libérer.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Ni l’enfer, ni la mort ne pourront jamais </a:t>
            </a:r>
            <a:br>
              <a:rPr lang="fr-CH" sz="1600" dirty="0"/>
            </a:br>
            <a:r>
              <a:rPr lang="fr-CH" sz="1600" dirty="0"/>
              <a:t>nous priver de l’amour de Dieu.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Il nous tient dans ses bras puissants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pour l’éternité.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Refrain</a:t>
            </a:r>
          </a:p>
        </p:txBody>
      </p:sp>
    </p:spTree>
    <p:extLst>
      <p:ext uri="{BB962C8B-B14F-4D97-AF65-F5344CB8AC3E}">
        <p14:creationId xmlns:p14="http://schemas.microsoft.com/office/powerpoint/2010/main" val="1719881458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C3E711-9F4C-9E42-FDD1-4F067ECD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Dieu si bon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33FDDA-C961-FE6D-5AAE-3AD79DF4F3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427809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Dieu si bon et plein d’amour,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j’ai besoin de ton secours !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Tu m’écoutes et me pardonnes,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à tes pieds je m’abandonne.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Devant toi, je rends les armes.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Viens et règne dans mon âme !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Dieu si bon et plein d’amour,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j’ai besoin de ton secours.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Dieu si bon, maître béni,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renouvelle mon esprit !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Instruis-moi par ta parole,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prends la place de mes idoles.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Viens m’apprendre à t’adorer,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connais toutes mes pensées.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Dieu si bon, maître béni,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renouvelle mon esprit.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EFCB62-93DE-C5FA-EDC5-58CC49E73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5976" y="1600200"/>
            <a:ext cx="4559424" cy="4524315"/>
          </a:xfrm>
        </p:spPr>
        <p:txBody>
          <a:bodyPr/>
          <a:lstStyle/>
          <a:p>
            <a:pPr marL="446088" indent="-44608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Dieu si bon, prince adoré,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jusqu’au bout, je te suivrai.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Qu’on m’approuve ou qu’on me blâme, qu’on m’accepte ou me condamne.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Je veux être dans ta présence,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toi seul es ma délivrance.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Dieu si bon, prince adoré,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jusqu’au bout je te suivrai.</a:t>
            </a:r>
          </a:p>
          <a:p>
            <a:pPr marL="446088" indent="-446088">
              <a:spcBef>
                <a:spcPts val="0"/>
              </a:spcBef>
              <a:buNone/>
            </a:pPr>
            <a:endParaRPr lang="fr-CH" sz="1600" dirty="0"/>
          </a:p>
          <a:p>
            <a:pPr marL="446088" indent="-446088">
              <a:spcBef>
                <a:spcPts val="0"/>
              </a:spcBef>
              <a:buFont typeface="+mj-lt"/>
              <a:buAutoNum type="arabicPeriod" startAt="4"/>
            </a:pPr>
            <a:r>
              <a:rPr lang="fr-CH" sz="1600" dirty="0"/>
              <a:t>Dieu si bon, tendre sauveur,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guide-moi vers ta demeure !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Un jour je verrai ta face,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toi qui m’as donné ta grâce.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Et mon âme sera comblée 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de celui qui m’a aimé.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Dieu si bon, tendre sauveur,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Guide-moi vers ta demeure.</a:t>
            </a:r>
          </a:p>
          <a:p>
            <a:pPr marL="446088" indent="-446088">
              <a:spcBef>
                <a:spcPts val="0"/>
              </a:spcBef>
              <a:buNone/>
            </a:pPr>
            <a:r>
              <a:rPr lang="fr-CH" sz="1600" dirty="0"/>
              <a:t>	</a:t>
            </a:r>
          </a:p>
        </p:txBody>
      </p:sp>
      <p:sp>
        <p:nvSpPr>
          <p:cNvPr id="5" name="Accolade fermante 4">
            <a:extLst>
              <a:ext uri="{FF2B5EF4-FFF2-40B4-BE49-F238E27FC236}">
                <a16:creationId xmlns:a16="http://schemas.microsoft.com/office/drawing/2014/main" id="{596D8843-1D42-5CB4-B5C4-3354F56E5A71}"/>
              </a:ext>
            </a:extLst>
          </p:cNvPr>
          <p:cNvSpPr/>
          <p:nvPr/>
        </p:nvSpPr>
        <p:spPr bwMode="auto">
          <a:xfrm>
            <a:off x="7596336" y="5324584"/>
            <a:ext cx="299889" cy="480680"/>
          </a:xfrm>
          <a:prstGeom prst="rightBrace">
            <a:avLst>
              <a:gd name="adj1" fmla="val 7519"/>
              <a:gd name="adj2" fmla="val 3674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12" charset="0"/>
            </a:endParaRPr>
          </a:p>
        </p:txBody>
      </p:sp>
      <p:sp>
        <p:nvSpPr>
          <p:cNvPr id="6" name="Espace réservé du contenu 3">
            <a:extLst>
              <a:ext uri="{FF2B5EF4-FFF2-40B4-BE49-F238E27FC236}">
                <a16:creationId xmlns:a16="http://schemas.microsoft.com/office/drawing/2014/main" id="{B04547CA-B315-32E9-7C34-F4D84FC27945}"/>
              </a:ext>
            </a:extLst>
          </p:cNvPr>
          <p:cNvSpPr txBox="1">
            <a:spLocks/>
          </p:cNvSpPr>
          <p:nvPr/>
        </p:nvSpPr>
        <p:spPr bwMode="auto">
          <a:xfrm>
            <a:off x="7893893" y="5314764"/>
            <a:ext cx="4695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0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000" b="1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8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1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1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1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1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1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fr-CH" sz="1600" kern="0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2668822658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42F3AB-7E86-40C0-795C-CF0B170CB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Hymne des cieux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0A1F87-4078-25E9-E367-FE1D49D60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396" y="1371600"/>
            <a:ext cx="4619636" cy="5401479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Oh, je désire respirer l’air des cieux,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lieu sans douleur et débordant de grâce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et contempler celui qui s’est sacrifié,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à son côté pour l’éternité.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Il viendra, le jour où tout genou fléchira.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Il viendra, le jour : la mort disparaîtra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Devant Jésus-Christ,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mort et ressuscité pour nous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Saint, saint, saint est le Seigneur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Et nos prières, nos cris de désespoir,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nos chants de foi, dans le doute et la peur… </a:t>
            </a:r>
            <a:br>
              <a:rPr lang="fr-CH" sz="1500" dirty="0"/>
            </a:br>
            <a:r>
              <a:rPr lang="fr-CH" sz="1500" dirty="0"/>
              <a:t>devant Dieu, nous comprendrons leur valeur quand il viendra pour essuyer nos larmes.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Il viendra, le jour où tout genou fléchira.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Il viendra, le jour : la mort disparaîtra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Devant Jésus-Christ,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mort et ressuscité pour nous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Saint, saint, saint est le Seigneur !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F04802-054A-ADC9-85E2-D5C34B413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464496" cy="4016484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Et quand viendra ce jour de résurrection,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nous rejoindrons les héros de la foi.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D’une même voix,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beaucoup de générations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loueront l’Agneau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qui pour nous s’est offert.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À toujours, il règnera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Dès aujourd’hui, nous voulons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proclamer l’hymne des cieux.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Ensemble, avec les anges, 	    2x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nous élevons nos voix.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Gloire à notre Dieu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qui donne la vie éternelle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Saint, saint, saint est le Seigneur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Saint, saint, saint est le Seigneur !</a:t>
            </a:r>
          </a:p>
        </p:txBody>
      </p:sp>
      <p:sp>
        <p:nvSpPr>
          <p:cNvPr id="5" name="Accolade fermante 4">
            <a:extLst>
              <a:ext uri="{FF2B5EF4-FFF2-40B4-BE49-F238E27FC236}">
                <a16:creationId xmlns:a16="http://schemas.microsoft.com/office/drawing/2014/main" id="{89D4FE45-BA7C-E6B7-6EE4-D89C71EF0DE4}"/>
              </a:ext>
            </a:extLst>
          </p:cNvPr>
          <p:cNvSpPr/>
          <p:nvPr/>
        </p:nvSpPr>
        <p:spPr bwMode="auto">
          <a:xfrm>
            <a:off x="8244408" y="3717032"/>
            <a:ext cx="360040" cy="1540768"/>
          </a:xfrm>
          <a:prstGeom prst="rightBrace">
            <a:avLst>
              <a:gd name="adj1" fmla="val 2228"/>
              <a:gd name="adj2" fmla="val 3674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761414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514DF-1333-7685-8696-EBE4BDF3B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Jour du jugement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9B52BF-DF6B-05A5-2E16-C97CE56105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479032" cy="5141168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Jour du Jugement, jour étonnant, </a:t>
            </a:r>
          </a:p>
          <a:p>
            <a:pPr marL="363538" lvl="1" indent="-352425">
              <a:spcBef>
                <a:spcPts val="0"/>
              </a:spcBef>
              <a:buNone/>
            </a:pPr>
            <a:r>
              <a:rPr lang="fr-CH" sz="1600" i="0" dirty="0"/>
              <a:t>	quel son terrifiant, </a:t>
            </a:r>
          </a:p>
          <a:p>
            <a:pPr marL="363538" lvl="1" indent="-352425">
              <a:spcBef>
                <a:spcPts val="0"/>
              </a:spcBef>
              <a:buNone/>
            </a:pPr>
            <a:r>
              <a:rPr lang="fr-CH" sz="1600" i="0" dirty="0"/>
              <a:t>	plus fort qu’un millier de tonnerres, secouant la création.</a:t>
            </a:r>
          </a:p>
          <a:p>
            <a:pPr marL="0" indent="0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De partout les morts se lèvent ;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Jésus les appelle.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Les puissances de la nature,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toutes, à sa vue, s’apprêtent à fuir.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Quand fondront toute la terre et le ciel, mon Sauveur, qu’alors je t’appartienne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Tout genou pliera devant Lui,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tout cœur dévoilé.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Toute trace de rébellion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S’effacera devant son trône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Quand fondront toute la terre et le ciel, mon Sauveur, qu’alors je t’appartienne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CA3C72-94BC-0071-696B-308888305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427984" cy="2800767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Sous le ciel et la terre assombris,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Mon Sauveur, tu es là, crucifié,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Et tu prends mes fautes, la malédiction </a:t>
            </a:r>
            <a:br>
              <a:rPr lang="fr-CH" sz="1600" dirty="0"/>
            </a:br>
            <a:r>
              <a:rPr lang="fr-CH" sz="1600" dirty="0"/>
              <a:t>quand tu saignes sur ce bois :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Dieu le Juge, maudit pour moi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4"/>
            </a:pPr>
            <a:r>
              <a:rPr lang="fr-CH" sz="1600" dirty="0"/>
              <a:t>Le pécheur qui vient à Jésus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reçoit son pardon.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Viens rencontrer Jésus, Sauveur,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n’attends pas qu’il soit ton Juge.</a:t>
            </a:r>
          </a:p>
        </p:txBody>
      </p:sp>
    </p:spTree>
    <p:extLst>
      <p:ext uri="{BB962C8B-B14F-4D97-AF65-F5344CB8AC3E}">
        <p14:creationId xmlns:p14="http://schemas.microsoft.com/office/powerpoint/2010/main" val="3763552940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3B394C-2E79-C04A-68E5-21ACA216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Merci pour ton Esprit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B9F722-20B1-8A0C-903A-2AC804C3D1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3785652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Merci, Jésus, pour ton amour.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Quand tu nous ouvres tout ton cœur,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Tu nous révèles celui qui vient.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Pur comme toi, c’est l’Esprit Saint.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Tout comme toi, Consolateur,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Il nous rappelle tes paroles.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Tout comme toi, venu du Père,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Esprit de vie et défenseur.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Comme un fleuve coulant en nous,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Fais jaillir en nous l’Esprit.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Ta présence en nous en abondance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Est source de vie, de renaissance,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ta douce présence.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7E0EF3-0CF1-664D-DC4C-5788B80E8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800767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Oui, merci Père, pour ton Esprit,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 	Car c’est par lui que tu conduis.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Esprit de Dieu, de vérité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Qui glorifie ton Bien Aimé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4"/>
            </a:pPr>
            <a:r>
              <a:rPr lang="fr-CH" sz="1600" dirty="0"/>
              <a:t>Tout près de nous, notre Avocat,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Toujours en nous, il nous façonne.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C’est toi, ô Père, qui nous le donnes.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Par ton Esprit je ne crains pas.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</a:p>
        </p:txBody>
      </p:sp>
    </p:spTree>
    <p:extLst>
      <p:ext uri="{BB962C8B-B14F-4D97-AF65-F5344CB8AC3E}">
        <p14:creationId xmlns:p14="http://schemas.microsoft.com/office/powerpoint/2010/main" val="2270273008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90933E-D153-634E-16C9-10FEFCEDC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Nous servirons l’Éternel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CF614A-5875-1EA8-4021-C3197BBB7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52736"/>
            <a:ext cx="8763000" cy="5401479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A vous de choisir quel roi servir : Le prince du monde ou le Dieu Éternel ?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Entendez sa voix : il a parlé ! C’est lui le seul vrai Dieu.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Le Dieu de nos pères nous a sauvés, Son Fils a payé, garanti notre paix.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Dans tous les temps, sa bonté paraît. C’est lui le seul vrai Dieu.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Quant à moi et les miens, nous voulons servir Dieu.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Quant à moi, et les miens, nous servirons l’Eternel.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i="1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500" dirty="0"/>
              <a:t>Dans cette maison, tout est à lui. Que nos vies entières lui soient consacrées.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Son peuple chante, uni par l’Esprit : Oh, gloire au seul vrai Dieu.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Oui, gloire au grand Dieu vivant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Quant à moi et les miens, nous voulons servir Dieu.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Quant à moi, et les miens, nous servirons l’Eternel.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i="1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</a:t>
            </a:r>
            <a:r>
              <a:rPr lang="fr-CH" sz="1500" dirty="0"/>
              <a:t>Louange au Père, louange au Fils, loué soit l’Esprit en nous,</a:t>
            </a:r>
          </a:p>
          <a:p>
            <a:pPr marL="363538" indent="-363538">
              <a:spcBef>
                <a:spcPts val="0"/>
              </a:spcBef>
              <a:buNone/>
              <a:tabLst>
                <a:tab pos="6635750" algn="r"/>
              </a:tabLst>
            </a:pPr>
            <a:r>
              <a:rPr lang="fr-CH" sz="1500" dirty="0"/>
              <a:t>	Que chaque cœur et chaque langue loue le seul vrai Dieu.	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Quant à moi et les miens, nous voulons servir Dieu.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Quant à moi, et les miens, nous servirons l’Eternel.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</p:txBody>
      </p:sp>
      <p:sp>
        <p:nvSpPr>
          <p:cNvPr id="5" name="Accolade fermante 4">
            <a:extLst>
              <a:ext uri="{FF2B5EF4-FFF2-40B4-BE49-F238E27FC236}">
                <a16:creationId xmlns:a16="http://schemas.microsoft.com/office/drawing/2014/main" id="{9BEDA75D-423C-E52B-D809-F507E666ED84}"/>
              </a:ext>
            </a:extLst>
          </p:cNvPr>
          <p:cNvSpPr/>
          <p:nvPr/>
        </p:nvSpPr>
        <p:spPr bwMode="auto">
          <a:xfrm>
            <a:off x="6516216" y="5013176"/>
            <a:ext cx="288032" cy="504056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H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1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1984CB2-5776-6B7A-D7BE-4ECDD4ADF3D7}"/>
              </a:ext>
            </a:extLst>
          </p:cNvPr>
          <p:cNvSpPr txBox="1"/>
          <p:nvPr/>
        </p:nvSpPr>
        <p:spPr>
          <a:xfrm>
            <a:off x="6822579" y="5086325"/>
            <a:ext cx="87548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63538" indent="-363538">
              <a:spcBef>
                <a:spcPts val="0"/>
              </a:spcBef>
              <a:buFont typeface="+mj-lt"/>
              <a:buAutoNum type="arabicPeriod"/>
              <a:tabLst>
                <a:tab pos="8001000" algn="r"/>
              </a:tabLst>
              <a:defRPr sz="1500" b="1"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>
              <a:spcBef>
                <a:spcPct val="50000"/>
              </a:spcBef>
              <a:buSzPct val="70000"/>
              <a:buFont typeface="Wingdings" charset="2"/>
              <a:buChar char="–"/>
              <a:tabLst>
                <a:tab pos="8001000" algn="r"/>
              </a:tabLst>
              <a:defRPr b="1" i="1">
                <a:latin typeface="+mn-lt"/>
                <a:ea typeface="ＭＳ Ｐゴシック" pitchFamily="-112" charset="-128"/>
              </a:defRPr>
            </a:lvl2pPr>
            <a:lvl3pPr marL="1181100" indent="-228600">
              <a:spcBef>
                <a:spcPct val="50000"/>
              </a:spcBef>
              <a:buChar char="•"/>
              <a:tabLst>
                <a:tab pos="8001000" algn="r"/>
              </a:tabLst>
              <a:defRPr sz="1200" i="1">
                <a:latin typeface="+mn-lt"/>
                <a:ea typeface="ＭＳ Ｐゴシック" pitchFamily="-112" charset="-128"/>
              </a:defRPr>
            </a:lvl3pPr>
            <a:lvl4pPr marL="1600200" indent="-228600">
              <a:spcBef>
                <a:spcPct val="20000"/>
              </a:spcBef>
              <a:buFont typeface="Wingdings" charset="2"/>
              <a:buChar char="ü"/>
              <a:tabLst>
                <a:tab pos="8001000" algn="r"/>
              </a:tabLst>
              <a:defRPr sz="1200">
                <a:latin typeface="+mn-lt"/>
                <a:ea typeface="ＭＳ Ｐゴシック" pitchFamily="-112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001000" algn="r"/>
              </a:tabLst>
              <a:defRPr sz="800" i="1">
                <a:latin typeface="Times" pitchFamily="-112" charset="0"/>
                <a:ea typeface="ＭＳ Ｐゴシック" pitchFamily="-112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latin typeface="Times" pitchFamily="-112" charset="0"/>
                <a:ea typeface="ＭＳ Ｐゴシック" pitchFamily="-112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latin typeface="Times" pitchFamily="-112" charset="0"/>
                <a:ea typeface="ＭＳ Ｐゴシック" pitchFamily="-112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latin typeface="Times" pitchFamily="-112" charset="0"/>
                <a:ea typeface="ＭＳ Ｐゴシック" pitchFamily="-112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latin typeface="Times" pitchFamily="-112" charset="0"/>
                <a:ea typeface="ＭＳ Ｐゴシック" pitchFamily="-112" charset="-128"/>
              </a:defRPr>
            </a:lvl9pPr>
          </a:lstStyle>
          <a:p>
            <a:pPr marL="0" indent="0">
              <a:buNone/>
            </a:pPr>
            <a:r>
              <a:rPr lang="fr-CH" dirty="0"/>
              <a:t>2x</a:t>
            </a:r>
          </a:p>
        </p:txBody>
      </p:sp>
    </p:spTree>
    <p:extLst>
      <p:ext uri="{BB962C8B-B14F-4D97-AF65-F5344CB8AC3E}">
        <p14:creationId xmlns:p14="http://schemas.microsoft.com/office/powerpoint/2010/main" val="1861756970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08AB3F-D77E-C0B8-07AA-79F0B18E0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Psaume 150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1CDA7D-FFC6-D554-667D-3D22EC52B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1076" y="1268760"/>
            <a:ext cx="4464496" cy="5232202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Les astres à ton appel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0" dirty="0"/>
              <a:t>	ont parsemé le ciel,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Tu peins le firmament de merveilles.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La terre est ton palais,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jusqu’aux plus hauts sommets,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Un hymne à ta beauté s’élève.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Louez Dieu ! Louez Dieu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Terre, chante sa puissance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Louez Dieu, en tous lieux,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Que dans tout l’univers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s’élève un saint concert.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Que tout souffle de vie loue l’Eternel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i="1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Façonnés de poussière,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du souffle de l’Esprit,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Tu nous as faits à ton image.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Pour sonder tes bontés,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Proclamer tes hauts faits,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Louer tes œuvres d’âge en âge.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  <a:endParaRPr lang="fr-CH" sz="16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8583BF-FB35-BD1C-DF27-BB782B862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6420" y="1371600"/>
            <a:ext cx="4536504" cy="4278094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Résonnez, symphonies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Eclatez, mélodies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Chantez jusqu’au ciel ses louanges.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Nations, pour votre Roi,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Poussez des cris de joie,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Rejoignez la clameur des anges.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Louez Dieu ! Louez Dieu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Terre, chante sa puissance !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Louez Dieu, en tous lieux,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Que dans tout l’univers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s’élève un saint concert.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Vous, lointains luminaires,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habitants de la terre,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Des monts jusqu’aux vallées,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ô chantez à jamais.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Que tout souffle de vie loue l’Eternel.</a:t>
            </a:r>
          </a:p>
        </p:txBody>
      </p:sp>
    </p:spTree>
    <p:extLst>
      <p:ext uri="{BB962C8B-B14F-4D97-AF65-F5344CB8AC3E}">
        <p14:creationId xmlns:p14="http://schemas.microsoft.com/office/powerpoint/2010/main" val="1690949071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F9F30-EAAF-ED0F-A318-790B2E23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DDE5B9-BC59-D312-183C-33D59FC34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24744"/>
            <a:ext cx="8763000" cy="5355312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800" dirty="0"/>
              <a:t>Ton sang si précieux m’a pardonné,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Blanc, oui, plus blanc que la neige.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Tu fais battre en retraite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Mon péché et ma honte,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Et par cette alliance tu me restaures.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8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</a:t>
            </a:r>
            <a:r>
              <a:rPr lang="fr-CH" sz="1800" i="1" dirty="0"/>
              <a:t>Donc, je me lève pour t’adorer,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i="1" dirty="0"/>
              <a:t>	Ma vie épargnée par ta bonté.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i="1" dirty="0"/>
              <a:t>	C’est ton saint nom qui m’affranchit.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i="1" dirty="0"/>
              <a:t>	Grâce à toi, Jésus mon cœur est pur.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800" i="1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800" dirty="0"/>
              <a:t>Affermis mon cœur dans ta présence.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Rends-moi la joie de ton salut.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Attire-moi près de toi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Et sanctifie ma vie.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</a:t>
            </a:r>
            <a:r>
              <a:rPr lang="fr-CH" sz="1800"/>
              <a:t>Ton Esprit </a:t>
            </a:r>
            <a:r>
              <a:rPr lang="fr-CH" sz="1800" dirty="0"/>
              <a:t>fait toute chose nouvelle.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8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800" dirty="0"/>
              <a:t>	</a:t>
            </a:r>
            <a:r>
              <a:rPr lang="fr-CH" sz="1800" i="1" dirty="0"/>
              <a:t>Refrain</a:t>
            </a:r>
            <a:endParaRPr lang="fr-CH" sz="1800" dirty="0"/>
          </a:p>
          <a:p>
            <a:pPr marL="363538" indent="-363538">
              <a:spcBef>
                <a:spcPts val="0"/>
              </a:spcBef>
              <a:buNone/>
            </a:pP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3697350131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36C5B9-F1EA-2000-2660-31DB3C43D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Tiens-moi, mon Sauveur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0DDF0F-DD4E-6B6E-0656-83F2DC894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74050"/>
            <a:ext cx="4191000" cy="3293209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600" dirty="0"/>
              <a:t>Jésus, mon Sauveur,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tiens-moi, que je ne tombe pas.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Quand mon cœur est trop chargé,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Viens soulager ce poids.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Et que mon fardeau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m’amène à ton côté.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Mon cœur assoiffé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s’incline devant ta majesté.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Jésus, Sauveur, tiens-moi toujours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Je me confie en ta bonté.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Guide mon cœur, sois mon secours.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i="1" dirty="0"/>
              <a:t>	Dans ta présence, je suis en paix.</a:t>
            </a:r>
            <a:endParaRPr lang="fr-CH" sz="16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397F07-8D96-9CCB-DD65-9220ED48B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196752"/>
            <a:ext cx="4191000" cy="532453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fr-CH" sz="1000" dirty="0"/>
          </a:p>
          <a:p>
            <a:pPr>
              <a:spcBef>
                <a:spcPts val="0"/>
              </a:spcBef>
              <a:buFont typeface="+mj-lt"/>
              <a:buAutoNum type="arabicPeriod" startAt="2"/>
            </a:pPr>
            <a:r>
              <a:rPr lang="fr-CH" sz="1600" dirty="0"/>
              <a:t>Près de toi, Sauveur,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Je me réjouis à chaque instant.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Tout émerveillé par ta grâce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et ton bras puissant.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Conduis-moi par la main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près de tes ruisseaux.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Avec joie vers ta maison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j’arriverai bientôt.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0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</a:t>
            </a:r>
            <a:r>
              <a:rPr lang="fr-CH" sz="1600" i="1" dirty="0"/>
              <a:t>Refrain</a:t>
            </a:r>
            <a:endParaRPr lang="fr-CH" sz="1600" dirty="0"/>
          </a:p>
          <a:p>
            <a:pPr marL="0" indent="0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600" dirty="0"/>
              <a:t>Mon Sauveur, je veux rester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fidèle jusqu’à la fin.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Et chanter ton amitié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et ton amour divin.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Conduis tous mes pas jusqu’à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ce jour glorieux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où je te verrai enfin,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oui, de mes propres yeux.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6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600" dirty="0"/>
              <a:t>	</a:t>
            </a:r>
            <a:r>
              <a:rPr lang="fr-CH" sz="1600" i="1" dirty="0"/>
              <a:t>Refrain</a:t>
            </a:r>
            <a:endParaRPr lang="fr-CH" sz="1600" dirty="0"/>
          </a:p>
        </p:txBody>
      </p:sp>
    </p:spTree>
    <p:extLst>
      <p:ext uri="{BB962C8B-B14F-4D97-AF65-F5344CB8AC3E}">
        <p14:creationId xmlns:p14="http://schemas.microsoft.com/office/powerpoint/2010/main" val="2988022364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2AD7D2-35C6-3FC3-C5D0-269103264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Tout est accompli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046C69-1F2B-3ACC-DFC6-1FD813D46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343400" cy="5047536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400" dirty="0"/>
              <a:t>Vois Jésus dans le jardin,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Il accepte notre dû,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Boit la coupe jusqu’à la lie ;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Peine purgée, mort vaincue.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Chrétien, relève la tête,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Car il ne reste pour toi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Aucune ombre de colère ;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Bannis la crainte et l’effroi.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4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</a:t>
            </a:r>
            <a:r>
              <a:rPr lang="fr-CH" sz="1400" i="1" dirty="0"/>
              <a:t>Tout est accompli par son ultime sacrifice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i="1" dirty="0"/>
              <a:t>	Une fois pour toutes et pour toujours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i="1" dirty="0"/>
              <a:t>	la croix suffit. Tout est accompli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400" i="1" dirty="0"/>
          </a:p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400" dirty="0"/>
              <a:t>Vois-le cloué sur la croix,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Son sang innocent versé,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Aspergeant nos cœurs impurs ;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L’Agneau de Dieu immolé.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Chrétien, fortifie ton âme,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Ta conscience est purifiée,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Lavée des plus sombres taches ;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Christ abolit ton péché.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4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</a:t>
            </a:r>
            <a:r>
              <a:rPr lang="fr-CH" sz="1400" i="1" dirty="0"/>
              <a:t>Refrain</a:t>
            </a:r>
            <a:endParaRPr lang="fr-CH" sz="14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77A1D0-4E5C-5D18-66C1-87839E2D4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84" y="1600200"/>
            <a:ext cx="4608512" cy="3539430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3"/>
            </a:pPr>
            <a:r>
              <a:rPr lang="fr-CH" sz="1400" dirty="0"/>
              <a:t>Vois, dans le lieu saint du temple,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L’ancien voile déchiré,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Laissant la voie enfin libre ;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L’homme à Dieu réconcilié.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Chrétien, sois plein d’assurance ;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Rien ne peut te séparer.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Entends la voix de ton Père :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«Viens, mon enfant bien-aimé !»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4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</a:t>
            </a:r>
            <a:r>
              <a:rPr lang="fr-CH" sz="1400" i="1" dirty="0"/>
              <a:t>Refrain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400" i="1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Gloire à Jésus-Christ,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Digne de louange infinie !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Toujours sûrs en lui,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Nous rejoignons son dernier cri :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400" dirty="0"/>
              <a:t>	«Tout est accompli !»</a:t>
            </a:r>
          </a:p>
        </p:txBody>
      </p:sp>
    </p:spTree>
    <p:extLst>
      <p:ext uri="{BB962C8B-B14F-4D97-AF65-F5344CB8AC3E}">
        <p14:creationId xmlns:p14="http://schemas.microsoft.com/office/powerpoint/2010/main" val="14171233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>
                <a:ea typeface="ＭＳ Ｐゴシック" charset="-128"/>
              </a:rPr>
              <a:t>En toi, Seigneur, mon espérance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17664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En toi, Seigneur, mon espérance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Sans ton appui, je suis perdu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rendu fort par ta puissance,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ne serai jamais déçu.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Sois mon rempart et ma retraite,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Mon bouclier, mon protecteur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Sois mon rocher dans la tempête,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Sois mon refuge, ô mon Sauveur !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Puisque du poids de ma misère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Ta main voulut me délivrer,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Sur une route de lumière,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D'un cœur joyeux, je marcherai.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4.	De tout danger garde mon âme,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la remets entre tes mains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De l'ennemi qui me réclame,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Protège-moi, je suis ton bien !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BB8488-87D4-64CF-12E5-7A72918CD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Tu as voulu de moi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A9C3B-5E6E-95FE-7410-2AFDF9A58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268760"/>
            <a:ext cx="4191000" cy="5141168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</a:t>
            </a:r>
            <a:r>
              <a:rPr lang="fr-CH" sz="1500" i="1" dirty="0"/>
              <a:t>Tu as voulu de moi sur la terre.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un jour me voir naître,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aucun autre ne sera le même,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le même enfant que moi.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de moi sur la terre.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un jour me voir naître,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aucun autre ne sera le même.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Le même enfant que moi.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Et tu m’aimes comme ça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i="1" dirty="0"/>
          </a:p>
          <a:p>
            <a:pPr marL="363538" indent="-363538">
              <a:spcBef>
                <a:spcPts val="0"/>
              </a:spcBef>
              <a:buFont typeface="+mj-lt"/>
              <a:buAutoNum type="arabicPeriod"/>
            </a:pPr>
            <a:r>
              <a:rPr lang="fr-CH" sz="1500" dirty="0"/>
              <a:t>Je me sens nul parfois,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Quand je n’arrive pas à faire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ce que je dois, qu’on se moque de moi.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Je me sens nul parfois,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pourquoi ne suis-je pas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quelqu’un de mieux que ça ?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de moi sur la terre.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un jour me voir naître,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aucun autre ne sera le même.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Le même enfant que moi.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Et tu m’aimes comme ça !</a:t>
            </a:r>
          </a:p>
          <a:p>
            <a:pPr marL="0" indent="0">
              <a:spcBef>
                <a:spcPts val="0"/>
              </a:spcBef>
              <a:buNone/>
            </a:pPr>
            <a:endParaRPr lang="fr-CH" sz="15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F4077E-3B9C-1152-196D-741D72D14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16" y="1369223"/>
            <a:ext cx="4191000" cy="3785652"/>
          </a:xfrm>
        </p:spPr>
        <p:txBody>
          <a:bodyPr/>
          <a:lstStyle/>
          <a:p>
            <a:pPr marL="363538" indent="-363538">
              <a:spcBef>
                <a:spcPts val="0"/>
              </a:spcBef>
              <a:buFont typeface="+mj-lt"/>
              <a:buAutoNum type="arabicPeriod" startAt="2"/>
            </a:pPr>
            <a:r>
              <a:rPr lang="fr-CH" sz="1500" dirty="0"/>
              <a:t>Jamais trop nul pour toi,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tu as tes plans déjà,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Tu me les confieras, si j’écoute ta voix.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Jamais trop nul pour toi,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tu s’ras même fier de moi.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dirty="0"/>
              <a:t>	Je m’écrie : Alléluia !</a:t>
            </a:r>
          </a:p>
          <a:p>
            <a:pPr marL="363538" indent="-363538">
              <a:spcBef>
                <a:spcPts val="0"/>
              </a:spcBef>
              <a:buNone/>
            </a:pPr>
            <a:endParaRPr lang="fr-CH" sz="1500" dirty="0"/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de moi sur la terre.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un jour me voir naître,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aucun autre ne sera le même,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le même enfant que moi.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de moi sur la terre.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Tu as voulu un jour me voir naître,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aucun autre ne sera le même.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Le même enfant que moi. </a:t>
            </a:r>
          </a:p>
          <a:p>
            <a:pPr marL="363538" indent="-363538">
              <a:spcBef>
                <a:spcPts val="0"/>
              </a:spcBef>
              <a:buNone/>
            </a:pPr>
            <a:r>
              <a:rPr lang="fr-CH" sz="1500" i="1" dirty="0"/>
              <a:t>	Et tu m’aimes comme ça !</a:t>
            </a:r>
          </a:p>
        </p:txBody>
      </p:sp>
    </p:spTree>
    <p:extLst>
      <p:ext uri="{BB962C8B-B14F-4D97-AF65-F5344CB8AC3E}">
        <p14:creationId xmlns:p14="http://schemas.microsoft.com/office/powerpoint/2010/main" val="14486489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Ensemble nous pouvons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Ensemble, nous pouvons chanter,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 nous pouvons prier,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Élever nos voix et adorer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a réunis.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Ensemble, nous pouvons donner,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Ensemble, nous pouvons porter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fardeaux, nos joies, et proclamer l'amour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Dieu met dans nos vies.</a:t>
            </a:r>
          </a:p>
          <a:p>
            <a:pPr lvl="1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      Tous ensemble, tous ensemble,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      Nous pouvons montrer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      Son amour au monde entier. 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Ensemble, nous pouvons chanter,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 nous pouvons prier,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Élever nos voix et adorer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a réunis.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Éternel, fais-moi connaître…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Éternel, fais-moi connaître tes voies,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Enseigne-moi tes sentiers.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ta vérité,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instruis-moi, et instruis-moi.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tu es le Dieu de mon salut,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Dieu de mon salut,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toujours mon espérance,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toujours mon espérance.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Éternel, fais-moi connaître tes voies,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Enseigne-moi tes sentiers.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ta vérité,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instruis-moi, et instruis-moi.</a:t>
            </a:r>
          </a:p>
          <a:p>
            <a:pPr marL="838200" lvl="2" indent="0">
              <a:buNone/>
            </a:pPr>
            <a:r>
              <a:rPr lang="fr-FR" dirty="0"/>
              <a:t>© 1979 </a:t>
            </a:r>
            <a:r>
              <a:rPr lang="fr-FR" dirty="0" err="1"/>
              <a:t>Musikverlag</a:t>
            </a:r>
            <a:r>
              <a:rPr lang="fr-FR" dirty="0"/>
              <a:t> Klaus </a:t>
            </a:r>
            <a:r>
              <a:rPr lang="fr-FR" dirty="0" err="1"/>
              <a:t>Gerth</a:t>
            </a:r>
            <a:r>
              <a:rPr lang="fr-FR" dirty="0"/>
              <a:t>, </a:t>
            </a:r>
            <a:r>
              <a:rPr lang="fr-FR" dirty="0" err="1"/>
              <a:t>Asslar</a:t>
            </a: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Golgotha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382242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L'ombre vient sur Golgotha ; les condamnés sont morts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Pilate permet qu'on enlève ton corps.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La couronne est ôtée ainsi que l'écriteau.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Finies les moqueries ; t'oubliera-t-on bientôt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 tu es là, mort pour nous ;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courbons les genoux.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Tu n'as pas voulu répondre aux cris de ce jour-là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« Descends donc de la croix, et nous croirons en toi ! »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t'es laissé descendre comme les autres morts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Dans un sépulcre neuf, mis pour trois jours encore.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Seigneur, tu es là, mort pour nous ;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louons à genoux.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Maintenant, c'est accompli, les linges sont pliés.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Plus jamais la poussière ne peut te souiller.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l'ombre du tombeau tu es sorti vivant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nombre de témoins crient de joie, tu es grand.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Seigneur, tu es là, vivant pour nous,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le proclamons debout.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ARIAM Editions, Lausanne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le peut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15616"/>
            <a:ext cx="8534400" cy="5225752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1.	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Résoudre mes problèmes de ce jour,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veut prendre en main ce qui me paraît lourd,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 !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Faire plus que je ne peux imaginer,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veut faire de moi ce qu’il a désiré,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 ! 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J'ai besoin de ta confiance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J'ai besoin de ta confiance,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vivre chaque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J'ai besoin de ta présence,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J'ai besoin d'être sûr de ton amour.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Pouvoir frapper à ta porte,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Parler en vérité,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Savoir que tu réconfortes,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chez toi être toujours invité.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J'ai besoin de ta patience,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ta sincérité.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entends mes confidences,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chez toi je suis en sécurité.</a:t>
            </a:r>
          </a:p>
          <a:p>
            <a:pPr marL="838200" lvl="2" indent="0"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Colette </a:t>
            </a:r>
            <a:r>
              <a:rPr lang="fr-FR" sz="1000" dirty="0" err="1"/>
              <a:t>Bergèse</a:t>
            </a:r>
            <a:r>
              <a:rPr lang="fr-FR" sz="1000" dirty="0"/>
              <a:t> / Claude </a:t>
            </a:r>
            <a:r>
              <a:rPr lang="fr-FR" sz="1000" dirty="0" err="1"/>
              <a:t>Fraysse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J'ai choisi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412251"/>
          </a:xfrm>
        </p:spPr>
        <p:txBody>
          <a:bodyPr/>
          <a:lstStyle/>
          <a:p>
            <a:pPr marL="717550" lvl="1" indent="0">
              <a:lnSpc>
                <a:spcPct val="85000"/>
              </a:lnSpc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J'ai choisi le chemin de la lumière,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Le chemin où l'on marche avec Dieu.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À Jésus j'ai remis ma vie entière,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C'est lui seul qui me rend bienheureux.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D'autres chemins s'en vont vers la plaine,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Ils sont moins rudes, moins escarpés,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je poursuis, l'âme sereine,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Car le Seigneur est mon Berger.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Parfois je sens ma force fléchir,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mon Berger toujours me relève.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Quand vers lui mon regard s'élève,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Sa grâce vient me raffermir.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Sur ce sentier aride et rocailleux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marcherai, plein d'ardeur et de joie,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Car Jésus aplanit ma voie,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ce chemin me mène à Dieu.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J’entrerai dans ses portes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J’entrerai dans ses portes avec la joie dans mon cœur.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viendrai louer le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dirai : « Voici le jour que l’Éternel a fait,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sujet de joie,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sujet de joie,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joie. »</a:t>
            </a:r>
          </a:p>
          <a:p>
            <a:pPr marL="838200" lvl="2" indent="0">
              <a:buNone/>
            </a:pPr>
            <a:r>
              <a:rPr lang="fr-FR" sz="1000" dirty="0"/>
              <a:t>© 1976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1986 Pierre </a:t>
            </a:r>
            <a:r>
              <a:rPr lang="fr-FR" sz="1000" dirty="0" err="1"/>
              <a:t>Lachat</a:t>
            </a:r>
            <a:r>
              <a:rPr lang="fr-FR" sz="1000" dirty="0"/>
              <a:t> / LTC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toi la gloire 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4267200" cy="5232400"/>
          </a:xfrm>
        </p:spPr>
        <p:txBody>
          <a:bodyPr/>
          <a:lstStyle/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Ô Ressuscité !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toi la victoire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l'éternité ! </a:t>
            </a:r>
          </a:p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Brillant de lumière,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L'ange est descendu,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roule la pierre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Du tombeau vaincu.</a:t>
            </a:r>
          </a:p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gloire...</a:t>
            </a:r>
          </a:p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Vois-le paraître,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C'est lui, c’est Jésus,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Ton Sauveur, ton Maître,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Oh ! ne doute plus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Sois dans l'allégresse,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Peuple du Seigneur,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redis sans cesse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Christ est vainqueur.</a:t>
            </a:r>
          </a:p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gloire...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0" y="1524000"/>
            <a:ext cx="4267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81000"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3. 	Craindrai-je encore ?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vit à jamais,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Celui que j'adore,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Le prince de paix ;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est ma victoire,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Mon puissant soutien,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Ma vie et ma gloire :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Non, je ne crains rien.</a:t>
            </a:r>
          </a:p>
          <a:p>
            <a:pPr marL="723900" lvl="1">
              <a:lnSpc>
                <a:spcPct val="80000"/>
              </a:lnSpc>
              <a:spcBef>
                <a:spcPct val="50000"/>
              </a:spcBef>
              <a:buSzPct val="70000"/>
              <a:buFont typeface="Wingdings" charset="2"/>
              <a:buNone/>
              <a:tabLst>
                <a:tab pos="450850" algn="l"/>
                <a:tab pos="8001000" algn="r"/>
              </a:tabLst>
            </a:pPr>
            <a:r>
              <a:rPr lang="fr-FR" altLang="fr-FR" sz="2000" b="1" i="1" dirty="0">
                <a:solidFill>
                  <a:schemeClr val="bg2"/>
                </a:solidFill>
                <a:latin typeface="Arial" charset="0"/>
              </a:rPr>
              <a:t>À toi la gloire...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chanterai l'Éternel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chanterai l'Éternel tant que je vivrai,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 tant que j'existerai,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mes paroles lui soient agréables,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soient agréables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me réjouir en l'Éternel.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chanterai l'Éternel tant que je vivrai,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 tant que j'existerai,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Dieu.</a:t>
            </a:r>
          </a:p>
          <a:p>
            <a:pPr marL="838200" lvl="2" indent="0">
              <a:buNone/>
            </a:pPr>
            <a:r>
              <a:rPr lang="fr-FR" sz="1000" dirty="0"/>
              <a:t>© 1981 John van den </a:t>
            </a:r>
            <a:r>
              <a:rPr lang="fr-FR" sz="1000" dirty="0" err="1"/>
              <a:t>Hogen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laisse à tes pieds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laisse à tes pieds mes fardeaux.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je dépose tous mes soucis.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chaque fois que je ne sais pas me diriger,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J'abandonne à tes pieds mes fardeaux.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laisse à tes pieds mes fardeaux.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je dépose tous mes soucis.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chaque fois que je ne sais pas me diriger,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J'abandonne à tes pieds mes fardeaux. (bis)</a:t>
            </a:r>
          </a:p>
          <a:p>
            <a:pPr marL="838200" lvl="2" indent="0">
              <a:buNone/>
            </a:pPr>
            <a:r>
              <a:rPr lang="fr-FR" sz="1000" dirty="0"/>
              <a:t>© 1978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1990 Mady Ramos / LTC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louerai l’Eternel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louerai l’Éternel de tout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raconterai toutes tes merveilles,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ton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louerai l’Éternel de tout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ferai de toi le sujet de ma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838200" lvl="2" indent="0">
              <a:buNone/>
            </a:pPr>
            <a:r>
              <a:rPr lang="fr-FR" sz="1000" dirty="0"/>
              <a:t>© 1982 Claude </a:t>
            </a:r>
            <a:r>
              <a:rPr lang="fr-FR" sz="1000" dirty="0" err="1"/>
              <a:t>Fraysse</a:t>
            </a:r>
            <a:r>
              <a:rPr lang="fr-FR" sz="1000" dirty="0"/>
              <a:t> /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me confie en toi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3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Je me confie en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sais que tu es mon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Mon avenir est dans ta sûre main,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Oui, dans ta sûre main.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te bénis,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es mon puissant Sauveur.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Oui, ton amour pour moi dure à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moi dure à toujours.</a:t>
            </a:r>
          </a:p>
          <a:p>
            <a:pPr lvl="2">
              <a:buFontTx/>
              <a:buNone/>
              <a:tabLst>
                <a:tab pos="473075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1972 Jeunesse en Mission / LTC © Traduction 1986 JEM / LTC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t'instruirai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76998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t'instruirai et je te montrerai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voie que tu dois suivre.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te conseillerai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J'aurai le regard sur toi.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te conseillerai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J'aurai le regard sur toi.</a:t>
            </a:r>
          </a:p>
          <a:p>
            <a:pPr marL="838200" lvl="2" indent="0">
              <a:buNone/>
            </a:pPr>
            <a:r>
              <a:rPr lang="fr-FR" sz="1000" dirty="0"/>
              <a:t>© Alain </a:t>
            </a:r>
            <a:r>
              <a:rPr lang="fr-FR" sz="1000" dirty="0" err="1"/>
              <a:t>Stamp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Jésus, c'est le plus beau nom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5465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c'est le plus beau nom,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Merveilleux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 de gloire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Emmanuel,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est avec nous,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Source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Parole de vie.</a:t>
            </a:r>
          </a:p>
          <a:p>
            <a:pPr lvl="2">
              <a:buFontTx/>
              <a:buNone/>
            </a:pPr>
            <a:r>
              <a:rPr lang="fr-FR" altLang="fr-FR" sz="900" dirty="0">
                <a:ea typeface="ＭＳ Ｐゴシック" charset="-128"/>
              </a:rPr>
              <a:t>© 1976 </a:t>
            </a:r>
            <a:r>
              <a:rPr lang="fr-FR" altLang="fr-FR" sz="900" dirty="0" err="1">
                <a:ea typeface="ＭＳ Ｐゴシック" charset="-128"/>
              </a:rPr>
              <a:t>Scripture</a:t>
            </a:r>
            <a:r>
              <a:rPr lang="fr-FR" altLang="fr-FR" sz="900" dirty="0">
                <a:ea typeface="ＭＳ Ｐゴシック" charset="-128"/>
              </a:rPr>
              <a:t> in Song / </a:t>
            </a:r>
            <a:r>
              <a:rPr lang="fr-FR" altLang="fr-FR" sz="900" dirty="0" err="1">
                <a:ea typeface="ＭＳ Ｐゴシック" charset="-128"/>
              </a:rPr>
              <a:t>Maranatha</a:t>
            </a:r>
            <a:r>
              <a:rPr lang="fr-FR" altLang="fr-FR" sz="900" dirty="0">
                <a:ea typeface="ＭＳ Ｐゴシック" charset="-128"/>
              </a:rPr>
              <a:t> ! </a:t>
            </a:r>
            <a:r>
              <a:rPr lang="fr-FR" altLang="fr-FR" sz="900" dirty="0" err="1">
                <a:ea typeface="ＭＳ Ｐゴシック" charset="-128"/>
              </a:rPr>
              <a:t>Praise</a:t>
            </a:r>
            <a:r>
              <a:rPr lang="fr-FR" altLang="fr-FR" sz="900" dirty="0">
                <a:ea typeface="ＭＳ Ｐゴシック" charset="-128"/>
              </a:rPr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Jubilation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Poussez vers l'Éternel, habitants de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vibrants cris de joie, et servez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Servez-le dans la paix autour de son autel,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Venez en sa présence, entrez au sanctuaire.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Sachez quel est l'auteur de toute créature,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Sachez que l'Éternel est le Dieu Tout-Puissant.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C'est lui qui nous a faits, berger compatissant,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peuple de son cœur, troupeau de sa pâture.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 Entrez dans ses parvis tout remplis d'allégresse.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Célébrez votre Dieu, bénissez son grand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Élevez votre voix, car l’Éternel est bon,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sa fidélité nous gardera sans cesse.</a:t>
            </a:r>
          </a:p>
          <a:p>
            <a:pPr lvl="2">
              <a:buFontTx/>
              <a:buNone/>
              <a:tabLst>
                <a:tab pos="37941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ARIAM Editions, Lausanne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Fils de Dieu m'a tant aimé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Le Fils de Dieu m'a tant aimé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Qu'il s'est livré pour moi.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Venu sauver l'humanité,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fut haï et rejeté,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Cloué sur une croix. (x 2)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Seigneur, ton amour me confond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il est merveilleux.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Si fort, si vaste et si profond,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remplit tous les horizons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l'infini des cieux. (x 2)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Seigneur, ta grâce et ton amour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Me suivront à jamais.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me conduis de jour en jour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toi, jusqu'au divin séjour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l'éternelle paix. (x 2)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fruit de l'Esprit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769989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859588" algn="l"/>
                <a:tab pos="7050088" algn="r"/>
              </a:tabLst>
            </a:pPr>
            <a:r>
              <a:rPr lang="fr-FR" altLang="fr-FR" dirty="0">
                <a:ea typeface="ＭＳ Ｐゴシック" charset="-128"/>
              </a:rPr>
              <a:t>Le fruit de l'Esprit est l'amour et la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paix et la patience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bonté, la douceur, la bienveillance,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fidélité et la maîtrise de soi !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7050088" algn="r"/>
              </a:tabLst>
            </a:pPr>
            <a:r>
              <a:rPr lang="fr-FR" altLang="fr-FR" dirty="0">
                <a:ea typeface="ＭＳ Ｐゴシック" charset="-128"/>
              </a:rPr>
              <a:t>Seigneur, aide-moi : Je veux porter ce fruit,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aide-moi à  marcher par l'Esprit !	)</a:t>
            </a:r>
          </a:p>
          <a:p>
            <a:pPr marL="838200" lvl="2" indent="0">
              <a:buNone/>
              <a:tabLst>
                <a:tab pos="6859588" algn="l"/>
                <a:tab pos="7050088" algn="r"/>
              </a:tabLst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roseau et le lin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Non, je n'éteindrai pas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lin qui brûle à peine,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ne casserai pas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roseau dans la plaine.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suis, Seigneur, ce lin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dont la flamme est si basse,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Mais ton faible témoin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compte encore sur ta grâce.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Ah ! je suis ce roseau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n'offre point d'appui,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Toi la force d'en haut,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si faible que je suis.</a:t>
            </a:r>
          </a:p>
          <a:p>
            <a:pPr lvl="2">
              <a:buFontTx/>
              <a:buNone/>
              <a:tabLst>
                <a:tab pos="37941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ARIAM Editions, Lausanne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toi ma vie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5833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Comme la terre a besoin de la pluie,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la fleur appelle la rosée,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J’ai faim de toi, j’ai faim de toi, j’ai faim de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Comme un soleil illuminant ma nuit,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un diamant brillant devant mes yeux,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Éclaire-moi, éclaire-moi, éclaire-moi,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Comme les flots succèdent à d’autres flots,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les cimes appellent d’autres cimes,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Donne la foi, donne la foi, donne la foi,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Comme Marie se tenant à tes pieds,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l’enfant, entre tes bras, prends-moi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Tout près de toi, tout près de toi, tout près de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 !</a:t>
            </a:r>
          </a:p>
          <a:p>
            <a:pPr marL="838200" lvl="2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</a:t>
            </a:r>
            <a:r>
              <a:rPr lang="fr-FR" altLang="fr-FR" sz="1000" dirty="0" err="1">
                <a:ea typeface="ＭＳ Ｐゴシック" charset="-128"/>
              </a:rPr>
              <a:t>Musyfée</a:t>
            </a: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620000" cy="1079500"/>
          </a:xfrm>
        </p:spPr>
        <p:txBody>
          <a:bodyPr/>
          <a:lstStyle/>
          <a:p>
            <a:r>
              <a:rPr lang="fr-FR" altLang="fr-FR" sz="3200" dirty="0">
                <a:ea typeface="ＭＳ Ｐゴシック" charset="-128"/>
              </a:rPr>
              <a:t>Le Seigneur est réellement ressuscité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06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Seigneur est réellement ressuscité,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Seigneur est réellement ressuscité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vit à jamais, il vit à jamais, le Seigneur vit à jamais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Pourquoi chercher parmi ceux qui sont morts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Pourquoi chercher parmi ceux qui sont morts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n'est pas ici.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Seigneur est réellement ressuscité,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Seigneur est réellement ressuscité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vit à jamais, il vit à jamais, le Seigneur vit à jamais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838200" lvl="2" indent="0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Cyril Squire, avec permission, tous droits réservés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dirty="0">
                <a:ea typeface="ＭＳ Ｐゴシック" charset="-128"/>
              </a:rPr>
              <a:t>Le Seigneur seul est ma lumière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15400" cy="5439950"/>
          </a:xfrm>
        </p:spPr>
        <p:txBody>
          <a:bodyPr rIns="0"/>
          <a:lstStyle/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Le Seigneur seul est ma lumière, 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 délivrance et mon appui.	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Qu'aurai-je à craindre sur la terre,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puisque ma force est toute en Lui ?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seul est ma lumière,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 délivrance et mon appui. 	) 	</a:t>
            </a:r>
          </a:p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Si l'ennemi de moi s'approche, 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ne me laisse pas. 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les miens même m'abandonnent,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lui qui me recueillera.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l'ennemi de moi s'approche,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ne me laisse pas.	)</a:t>
            </a:r>
          </a:p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Je veux entrer dans sa demeure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voir la beauté du Seigneur. 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Caché dans cette forteresse,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ne crains pas le mauvais jour.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entrer dans sa demeure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voir la beauté du Seigneur.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800" b="0" i="1" dirty="0">
                <a:ea typeface="ＭＳ Ｐゴシック" charset="-128"/>
              </a:rPr>
              <a:t>©</a:t>
            </a:r>
            <a:r>
              <a:rPr lang="fr-FR" altLang="fr-FR" sz="1000" b="0" i="1" dirty="0">
                <a:ea typeface="ＭＳ Ｐゴシック" charset="-128"/>
              </a:rPr>
              <a:t> Roger </a:t>
            </a:r>
            <a:r>
              <a:rPr lang="fr-FR" altLang="fr-FR" sz="1000" b="0" i="1" dirty="0" err="1">
                <a:ea typeface="ＭＳ Ｐゴシック" charset="-128"/>
              </a:rPr>
              <a:t>Trunk</a:t>
            </a:r>
            <a:endParaRPr lang="fr-FR" altLang="fr-FR" sz="800" b="0" i="1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Louez l'Éternel, car il est bon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4144"/>
            <a:ext cx="8534400" cy="559845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Alléluia ! Louez l'Éternel, car il est bon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sa miséricorde dure à toujours,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Dure à toujours, Amen.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Non pas à nous, Seigneur, pas à 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Mais à ton nom, à ton nom donne gloire, pour ton amour,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ta fidélité.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Oui, chaque jour, louons l'Éternel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est pour nous le Dieu des délivrances, le Dieu puissant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sauve de la mort.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Qu'un chant nouveau, joyeux, monte au ciel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notre Dieu, car sa parole est droite. Il dit un mot,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La chose s'accomplit.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5.	Ton trône, ô Dieu, subsiste à jamais.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tiens en main le sceptre de justice. Et moi je dis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Mon œuvre est pour le Roi.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6.	Vous tous, venez, louez l'Éternel,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Vous ses enfants, vous toutes créatures, qui le servez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Sur terre et dans les cieux. (x 2)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sz="800" dirty="0"/>
              <a:t>© Ligue pour la Lecture de la Bible, Lausanne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Magnifique est le Seigneur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Magnifique est le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Tout mon cœur pour chanter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Magnifique est le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Que puissance, honneur et gloire,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Reviennent au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Aujourd'hui et à jamais,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Dieu d'amour et Dieu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ma vie soit tout à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Chant d'amour et chant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lvl="2">
              <a:buFontTx/>
              <a:buNone/>
              <a:tabLst>
                <a:tab pos="473075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Autorisation SECLI n° 2015013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Membres de son corps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Tu nous as unis, Jésus, en un seul corps,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c'est ton Esprit qui rend notre lien fort.	)</a:t>
            </a:r>
          </a:p>
          <a:p>
            <a:pPr marL="0" indent="0">
              <a:buFont typeface="Wingdings" charset="2"/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Tu ne veux pas de nos divisions,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nos mensonges, de nos jalousies ;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veux la paix et l'harmonie,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L'humilité et le pardon.</a:t>
            </a:r>
          </a:p>
          <a:p>
            <a:pPr marL="457200" indent="-457200">
              <a:buFont typeface="Wingdings" charset="2"/>
              <a:buAutoNum type="arabicPeriod" startAt="2"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C'est ton exemple offert à la croix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nous invite à nous pardonner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Qu'ainsi nous gardions l'unité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de ton corps et de la foi.</a:t>
            </a:r>
          </a:p>
          <a:p>
            <a:pPr marL="838200" lvl="2" indent="0"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0866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Merci d'un cœur reconnaissant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Merci d'un cœur reconnaissant, 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 au Seigneur trois fois saint,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Merci, car il a donné Jésus Christ, son Fils.	)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Maintenant, le faible dit : Je suis fort !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pauvre dit : Je suis riche !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a fait de grandes choses pour nous.	)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Merci !</a:t>
            </a:r>
          </a:p>
          <a:p>
            <a:pPr marL="838200" lvl="2" indent="0">
              <a:buNone/>
              <a:tabLst>
                <a:tab pos="6859588" algn="l"/>
                <a:tab pos="8001000" algn="r"/>
              </a:tabLst>
            </a:pPr>
            <a:r>
              <a:rPr lang="fr-FR" sz="900" dirty="0"/>
              <a:t>© 1978 </a:t>
            </a:r>
            <a:r>
              <a:rPr lang="fr-FR" sz="900" dirty="0" err="1"/>
              <a:t>Integrity's</a:t>
            </a:r>
            <a:r>
              <a:rPr lang="fr-FR" sz="900" dirty="0"/>
              <a:t> Hosanna Music / Small Stone Media / LTC © Traduction 1988 LTC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Merci, Seigneur</a:t>
            </a:r>
          </a:p>
        </p:txBody>
      </p:sp>
      <p:sp>
        <p:nvSpPr>
          <p:cNvPr id="7270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876800" cy="4940300"/>
          </a:xfrm>
          <a:noFill/>
        </p:spPr>
        <p:txBody>
          <a:bodyPr/>
          <a:lstStyle/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1.	Merci, Seigneur, pour ta lumière,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tous les clairs matins,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d'entendre ma prière,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D'être mon soutien.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2.	Merci, Seigneur, pour tous mes frères,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de les avoir donnés.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Merci, car si l'amour s'altère,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veux pardonner.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3.	Merci, Seigneur, pour toute joie,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mes divers travaux.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car quand soudain je ploie,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prends mes fardeaux.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4.	Merci, Seigneur, pour la vieillesse,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les petits enfants.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toutes tes promesses,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tes soins constants.</a:t>
            </a:r>
          </a:p>
        </p:txBody>
      </p:sp>
      <p:sp>
        <p:nvSpPr>
          <p:cNvPr id="72708" name="Rectangle 5"/>
          <p:cNvSpPr>
            <a:spLocks noChangeArrowheads="1"/>
          </p:cNvSpPr>
          <p:nvPr/>
        </p:nvSpPr>
        <p:spPr bwMode="auto">
          <a:xfrm>
            <a:off x="4724400" y="1600200"/>
            <a:ext cx="43434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marL="376238" indent="-376238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290638" indent="-376238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5. 	Merci, Seigneur, pour ta Parole,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par elle tu m'instruis.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car elle est ma boussole,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Elle me conduit.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6. 	Merci, Seigneur, pour ta présence,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pour ton parfait salut.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des dons que tu dispenses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À tous tes élus.</a:t>
            </a:r>
          </a:p>
          <a:p>
            <a:pPr>
              <a:spcBef>
                <a:spcPct val="50000"/>
              </a:spcBef>
              <a:buFont typeface="Wingdings" charset="2"/>
              <a:buAutoNum type="arabicPeriod" startAt="7"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Seigneur, pour ta puissance,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de nous donner l'Esprit,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pour ton amour immense,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Qui partout nous suit.</a:t>
            </a:r>
          </a:p>
          <a:p>
            <a:pPr lvl="2">
              <a:spcBef>
                <a:spcPct val="50000"/>
              </a:spcBef>
            </a:pPr>
            <a:r>
              <a:rPr lang="fr-FR" altLang="fr-FR" sz="1000" b="1" i="1" dirty="0">
                <a:solidFill>
                  <a:schemeClr val="bg2"/>
                </a:solidFill>
                <a:latin typeface="Arial" charset="0"/>
              </a:rPr>
              <a:t>© Gustav Bosse </a:t>
            </a:r>
            <a:r>
              <a:rPr lang="fr-FR" altLang="fr-FR" sz="1000" b="1" i="1" dirty="0" err="1">
                <a:solidFill>
                  <a:schemeClr val="bg2"/>
                </a:solidFill>
                <a:latin typeface="Arial" charset="0"/>
              </a:rPr>
              <a:t>Verlag</a:t>
            </a:r>
            <a:endParaRPr lang="fr-FR" altLang="fr-FR" sz="1000" b="1" i="1" dirty="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ne craignons rien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est pour nous refuge et force,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Secours dans l’angoisse toujours offert.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pourquoi la terre peut trembler,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montagnes peuvent chanceler,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montagnes mêmes chanceler au cœur des mers,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ne craignons rien.</a:t>
            </a:r>
          </a:p>
          <a:p>
            <a:pPr marL="838200" lvl="2" indent="0">
              <a:buNone/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venons en ta présence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93647"/>
          </a:xfrm>
        </p:spPr>
        <p:txBody>
          <a:bodyPr/>
          <a:lstStyle/>
          <a:p>
            <a:pPr marL="717550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venons en ta présence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te louer, ô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L’adoration de nos cœurs.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Agneau de Dieu couronné,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admirons ta beauté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digne de recevoir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puissance et tout pouvoir.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Fils de Dieu ressuscité,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 la majesté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célébrons ta grandeur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chantons en ton honneur.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voici rassemblés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voici rassemblés en ton nom,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t'offrir la louange de nos cœurs.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 Alléluia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Crions notre joie au Dieu vivant.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 Alléluia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Louons-le par notre chant.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voici rassemblés en ton nom,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t'adorer, Jésus Sauveur.</a:t>
            </a:r>
          </a:p>
          <a:p>
            <a:pPr marL="838200" lvl="2" indent="0">
              <a:buNone/>
            </a:pPr>
            <a:r>
              <a:rPr lang="fr-FR" sz="1000" dirty="0"/>
              <a:t>©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Abba, Père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69331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Abba, Père, je veux être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ma volonté soumettre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constamment.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mon cœur reste enflammé,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Près de toi je veux rester. 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Abba, Père, je veux être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seulement. </a:t>
            </a:r>
          </a:p>
          <a:p>
            <a:pPr marL="838200" lvl="2" indent="0">
              <a:buNone/>
            </a:pPr>
            <a:r>
              <a:rPr lang="fr-FR" sz="1000" dirty="0"/>
              <a:t>© 2005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Ô Dieu qui fis jaillir de l’ombre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Ô Dieu qui fis jaillir de l’ombre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monde en son premier matin,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fais briller dans notre nuit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connaissance de ta gloire.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Tu es l’image de ton Père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splendeur de sa beauté,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Parole, des hauts lieux,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tu soutiens toutes choses.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Tu es toi-même la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luit au fond d’un lieu obscur,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la lampe de nos pas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Ils nous conduisent vers la gloire.</a:t>
            </a:r>
          </a:p>
          <a:p>
            <a:pPr marL="838200" lvl="2" indent="0"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010400" cy="1079500"/>
          </a:xfrm>
        </p:spPr>
        <p:txBody>
          <a:bodyPr/>
          <a:lstStyle/>
          <a:p>
            <a:r>
              <a:rPr lang="fr-FR" altLang="fr-FR" dirty="0">
                <a:ea typeface="ＭＳ Ｐゴシック" charset="-128"/>
              </a:rPr>
              <a:t>Oh ! c'est une grâce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3732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563"/>
              </a:spcBef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  Oh ! c’est une grâce suprême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D’avoir remis à Jésus-Christ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Son corps, son âme et son esprit,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Tout ce qu’on a, tout ce qu’on aime !</a:t>
            </a:r>
          </a:p>
          <a:p>
            <a:pPr marL="717550" lvl="1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Il sait si bien ce qu’il me faut 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Sur son amour je me repose,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Le mystère de toutes choses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Me sera révélé là-haut !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Je n’aurais pas choisi, peut-être,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Mon chemin tel que Dieu l’a fait,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j’accepte sans un regret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La sainte volonté du Maître.</a:t>
            </a:r>
          </a:p>
          <a:p>
            <a:pPr marL="0" indent="0">
              <a:lnSpc>
                <a:spcPct val="85000"/>
              </a:lnSpc>
              <a:spcBef>
                <a:spcPts val="563"/>
              </a:spcBef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  Quoi qu’il arrive, je puis croire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Qu’à l’avance il a tout connu,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qu’en sa grâce, il a pourvu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Pour que tout s’achève à sa gloire.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Oh ! prends mon âme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Oh ! prends mon âme,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Prends-la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que ta flamme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Brille en mon cœur.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tout mon être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Vibre pour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Sois seul mon Maître,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Ô divin Roi.</a:t>
            </a:r>
          </a:p>
          <a:p>
            <a:pPr marL="717550" lvl="1" indent="0">
              <a:buFont typeface="Wingdings" charset="2"/>
              <a:buNone/>
              <a:tabLst>
                <a:tab pos="7175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Source de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paix, d'amour,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Vers toi je crie,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nuit, le jour.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Entends ma plainte,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Sois mon soutien,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Calme ma crainte,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mon seul bien !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Du mal perfide,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Oh ! garde-moi,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Viens, sois mon guide,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Chef de ma foi.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la nuit voile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Tout à mes yeux,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Sois mon étoile,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Brille des cieux.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Voici l'aurore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D'un jour nouveau,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ciel se dore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feux plus beaux.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s'apprête,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Pourquoi gémir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Levons nos têtes,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va venir !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On t’a fait connaître, ô homme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21599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On t’a fait connaître, ô homme, ce qui est bien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ce que l’Éternel demande de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que tu pratiques la justice,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aimes la miséricorde,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marches humblement avec ton Dieu. (x 2)</a:t>
            </a:r>
          </a:p>
          <a:p>
            <a:pPr marL="838200" lvl="2" indent="0">
              <a:buNone/>
            </a:pPr>
            <a:r>
              <a:rPr lang="fr-FR" sz="1000" dirty="0"/>
              <a:t>© 1974 Jeunesse en Mission / LTC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Oui, nous faisons partie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Oui, nous faisons partie de la famille de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héritiers du Père.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partageons nos biens, nos joies et nos fardeaux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sœurs et frères !</a:t>
            </a:r>
          </a:p>
          <a:p>
            <a:pPr marL="838200" lvl="2" indent="0">
              <a:buNone/>
            </a:pPr>
            <a:r>
              <a:rPr lang="fr-FR" sz="1000" dirty="0"/>
              <a:t>© 1977 Rolf Schneider / LTC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Père, unis-nous tous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2357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Père, unis-nous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Père, unis-nous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le monde croie à ton 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Père, unis-nous tous.</a:t>
            </a:r>
          </a:p>
          <a:p>
            <a:pPr marL="838200" lvl="2" indent="0">
              <a:buNone/>
            </a:pPr>
            <a:r>
              <a:rPr lang="fr-FR" sz="900" dirty="0"/>
              <a:t>© 1976 </a:t>
            </a:r>
            <a:r>
              <a:rPr lang="fr-FR" sz="900" dirty="0" err="1"/>
              <a:t>Scripture</a:t>
            </a:r>
            <a:r>
              <a:rPr lang="fr-FR" sz="900" dirty="0"/>
              <a:t> in Song /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Près de ta croix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Près de ta croix, Seigneur, mon Maître,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Veuille conduire encore mes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m’approcher, pour mieux connaître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L’amour qui s’est donné pour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À Golgotha, l’amour vainqueur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 pour toujours touché nos cœurs.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Et cette croix sur tout le monde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Étend ses bras toujours plus loin,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partout, des voix répondent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ce pressant appel divin.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À Golgotha, l’amour plus fort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 désormais vaincu la mort.</a:t>
            </a:r>
          </a:p>
          <a:p>
            <a:pPr marL="838200" lvl="2" indent="0">
              <a:buNone/>
            </a:pPr>
            <a:r>
              <a:rPr lang="fr-FR" sz="900" dirty="0"/>
              <a:t>© Editions Maurice et Pierre </a:t>
            </a:r>
            <a:r>
              <a:rPr lang="fr-FR" sz="900" dirty="0" err="1"/>
              <a:t>Foetisch</a:t>
            </a:r>
            <a:r>
              <a:rPr lang="fr-FR" sz="900" dirty="0"/>
              <a:t> SA, Lausanne - Publié sous le titre original : "Choral de la Passion"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Prier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3915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Prier, c’est le secret de la puissance,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Prier, c’est dire à Dieu tout notre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Prier, c’est écouter,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contempler,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adorer,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Vivant de son Esprit toujours.</a:t>
            </a:r>
          </a:p>
          <a:p>
            <a:pPr marL="838200" lvl="2" indent="0">
              <a:buNone/>
            </a:pPr>
            <a:r>
              <a:rPr lang="fr-FR" sz="1000" dirty="0"/>
              <a:t>© 1982 The Salvation </a:t>
            </a:r>
            <a:r>
              <a:rPr lang="fr-FR" sz="1000" dirty="0" err="1"/>
              <a:t>Army</a:t>
            </a:r>
            <a:r>
              <a:rPr lang="fr-FR" sz="1000" dirty="0"/>
              <a:t> Canada &amp; Bermuda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Psaume 117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l’Éternel, vous toutes les nations, 	)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Célébrez-le, vous, tous les peuples !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sa bonté pour nous est grande 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fidélité dure à toujours.	)</a:t>
            </a:r>
          </a:p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 ! (x 7)</a:t>
            </a:r>
          </a:p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l’Éternel, vous toutes les nations, 	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Célébrez-le, vous, tous les peuples !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sa bonté pour nous est grande 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fidélité dure à toujours, dure à toujours.</a:t>
            </a:r>
          </a:p>
          <a:p>
            <a:pPr marL="838200" lvl="2" indent="0"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sz="1000" dirty="0"/>
              <a:t>© ARIAM Editions, Lausanne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je contemple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Quand je contemple, ô mon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croix où tu donnas ta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ta mort et tes douleurs,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âme adore et s’humilie.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Que pour te suivre avec ferveur,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autre but je sacrifie,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qu’en ta croix, ô mon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toujours se glorifie.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En retour d’un si grand amour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ta tendresse infinie,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puis-je t’offrir en ce jour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! prends, Seigneur, mon cœur, ma vie.</a:t>
            </a:r>
          </a:p>
          <a:p>
            <a:pPr marL="838200" lvl="2" indent="0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Adorons le Seigneur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08489"/>
          </a:xfrm>
        </p:spPr>
        <p:txBody>
          <a:bodyPr/>
          <a:lstStyle/>
          <a:p>
            <a:pPr marL="531813" indent="0">
              <a:buFont typeface="Wingdings" charset="2"/>
              <a:buNone/>
              <a:tabLst>
                <a:tab pos="7261225" algn="r"/>
              </a:tabLst>
            </a:pPr>
            <a:r>
              <a:rPr lang="fr-FR" altLang="fr-FR" i="1" dirty="0">
                <a:ea typeface="ＭＳ Ｐゴシック" charset="-128"/>
              </a:rPr>
              <a:t>Adorons le Seigneur ; son éclat et sa beauté, 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i="1" dirty="0">
                <a:ea typeface="ＭＳ Ｐゴシック" charset="-128"/>
              </a:rPr>
              <a:t>) x 2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Tout en lui est lumière et bonté. 	      )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Dans la joie, au milieu de ton peuple,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 bouche proclame ta louange,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Dieu et je t’appartiens.</a:t>
            </a:r>
          </a:p>
          <a:p>
            <a:pPr marL="531813" indent="0">
              <a:buFont typeface="Wingdings" charset="2"/>
              <a:buNone/>
            </a:pPr>
            <a:r>
              <a:rPr lang="fr-FR" altLang="fr-FR" i="1" dirty="0">
                <a:ea typeface="ＭＳ Ｐゴシック" charset="-128"/>
              </a:rPr>
              <a:t>Adorons le Seigneur...</a:t>
            </a:r>
          </a:p>
          <a:p>
            <a:pPr marL="838200" lvl="2" indent="0">
              <a:buNone/>
            </a:pPr>
            <a:r>
              <a:rPr lang="fr-FR" sz="1000" dirty="0"/>
              <a:t>© 1984 Rolf Schneider / LTC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la grâce de Dieu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371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46688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 la grâce de Dieu soit sur nous,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nous aide à marcher dans ses voies.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Recevant son pardon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sa bénédiction…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paix,	) (x 2)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joie,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l'amour.	)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46688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 la grâce de Dieu soit sur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t’aider à marcher dans ses voies.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Recevant son pardon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sa bénédiction…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paix,	) (x 2)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joie,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l'amour.	)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notre amour se montre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16062"/>
            <a:ext cx="8534400" cy="5265738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Que notre amour se montre en vérité,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plus encore en actes qu’en paroles,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Ayant, Seigneur, ta charité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son modèle et ta croix pour symbole.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Heureux celui qui tourne ses regards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Vers son prochain, en s’oubliant soi-même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trouvera sa pleine part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Dans le bonheur de ce frère qu’il aime.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Il gagne en joie autant qu’il a donné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Ses soins, son temps, ses biens et sa personne.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soleil, il doit brûler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n’est plus rien si le feu n’en rayonne.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AutoNum type="arabicPeriod" startAt="4"/>
            </a:pPr>
            <a:r>
              <a:rPr lang="fr-FR" altLang="fr-FR" sz="2000" dirty="0">
                <a:ea typeface="ＭＳ Ｐゴシック" charset="-128"/>
              </a:rPr>
              <a:t>Accorde-nous, Seigneur, un tel amour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vient de toi, de toi qui nous pardonnes.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S’il règne en nous, à notre tour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répandrons le bonheur qu’il nous donne.</a:t>
            </a:r>
          </a:p>
          <a:p>
            <a:pPr marL="1295400" lvl="2" indent="-457200"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fr-FR" altLang="fr-FR" sz="800" dirty="0">
                <a:ea typeface="ＭＳ Ｐゴシック" charset="-128"/>
              </a:rPr>
              <a:t>© Cantate Domino, Lausanne CH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 ami fidèle et tendre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152400" y="1600200"/>
            <a:ext cx="45720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1.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entendre,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répondre à notre cri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connaît nos défaillances,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Nos luttes de chaque jour.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Sévère en ses exigences,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est riche en son amour.</a:t>
            </a:r>
          </a:p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2.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comprendre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Quand nous sommes en souci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Disons-lui toutes nos craintes, 	Ouvrons-lui tout notre cœur.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Bientôt, ses paroles saintes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rendront le vrai bonheur.</a:t>
            </a:r>
          </a:p>
        </p:txBody>
      </p:sp>
      <p:sp>
        <p:nvSpPr>
          <p:cNvPr id="89092" name="Rectangle 5"/>
          <p:cNvSpPr>
            <a:spLocks noChangeArrowheads="1"/>
          </p:cNvSpPr>
          <p:nvPr/>
        </p:nvSpPr>
        <p:spPr bwMode="auto">
          <a:xfrm>
            <a:off x="4724400" y="1600200"/>
            <a:ext cx="441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3.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apprendre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vaincre en comptant sur lui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nous veut vrais et sincères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chercher la sainteté,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écoute nos prières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Et nous met en liberté.</a:t>
            </a:r>
          </a:p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4.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 il viendra nous 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Pour être au ciel avec lui.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Suivons donc l'étroite voie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En comptant sur son secours.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Bientôt, nous aurons la joie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De vivre avec lui, toujours !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Rédempteur du monde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52721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Rédempteur du monde,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Fils du Dieu Sauveur,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joie et ta paix m’inondent,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 mon libérateur.</a:t>
            </a:r>
          </a:p>
          <a:p>
            <a:pPr marL="838200" lvl="1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	Merci, notre Père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D’avoir donné Jésus ton Fils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d’envoyer ta lumière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 le Saint Esprit.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Rédempteur du monde,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Crucifié pour mon péché,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amour, ta grâce abondent,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Oh, glorieux ressuscité !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Un jour dans la gloire,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verrai ta face,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vivrai sous ton regard,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Sauvé par ta grâce.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800" dirty="0"/>
              <a:t>© 1982 </a:t>
            </a:r>
            <a:r>
              <a:rPr lang="fr-FR" sz="800" dirty="0" err="1"/>
              <a:t>Birdwing</a:t>
            </a:r>
            <a:r>
              <a:rPr lang="fr-FR" sz="800" dirty="0"/>
              <a:t> Music / EMI Christian Music </a:t>
            </a:r>
            <a:r>
              <a:rPr lang="fr-FR" sz="800" dirty="0" err="1"/>
              <a:t>Publish</a:t>
            </a:r>
            <a:r>
              <a:rPr lang="fr-FR" sz="8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Réjouis-toi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87817"/>
            <a:ext cx="8534400" cy="443198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Réjouis-toi, l’Époux, le Seigneur vient,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il vient du ciel pour enlever les siens,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Réjouis-toi, Épouse de l’Agneau,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il brillera, il sera ton flambeau,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Réjouis-toi, car tu verras ton Dieu,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et tu seras Nouvelle Jérusalem,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vivant, vivant,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Serious</a:t>
            </a:r>
            <a:r>
              <a:rPr lang="fr-FR" sz="1000" dirty="0"/>
              <a:t> Music UK Ltd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Sachez que l’Eternel est Dieu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Sachez que l’Eternel est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lui qui nous a créés.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à lui, nous sommes à lui.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son peuple,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troupeau dont il est le berger, le berger.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à lui.</a:t>
            </a:r>
          </a:p>
          <a:p>
            <a:pPr marL="838200" lvl="2" indent="0">
              <a:buNone/>
            </a:pPr>
            <a:r>
              <a:rPr lang="fr-FR" sz="1000" dirty="0"/>
              <a:t>© 1981 Linda </a:t>
            </a:r>
            <a:r>
              <a:rPr lang="fr-FR" sz="1000" dirty="0" err="1"/>
              <a:t>Panci-McGowen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fais de nous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73321"/>
          </a:xfrm>
        </p:spPr>
        <p:txBody>
          <a:bodyPr/>
          <a:lstStyle/>
          <a:p>
            <a:pPr marL="838200" lvl="1" indent="-45720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fais de nous des ouvriers de paix,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fais de nous des bâtisseurs d’amour.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Là où demeure la haine, que nous apportions l’amour.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se trouve l’offense, que nous cherchions le vrai pardon.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Là où grandit la discorde, que nous cherchions l’unité.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l’erreur est présente, que nous parlions la vérité.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Là où persistent les ombres, que nous mettions la lumière.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règne la tristesse, que nous fassions chanter la joie.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4.	Là où s’attarde le doute, que nous apportions la foi.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s’installe la crainte, que nous fassions briller l’espoir.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5.	Fais de nous ceux qui consolent, non ceux qu’il faut consoler.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Fais de nous ceux qui comprennent, non ceux qui doivent être compris.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6"/>
            </a:pPr>
            <a:r>
              <a:rPr lang="fr-FR" altLang="fr-FR" sz="2000" dirty="0">
                <a:ea typeface="ＭＳ Ｐゴシック" charset="-128"/>
              </a:rPr>
              <a:t>Car c’est à celui qui donne, qu’en retour Dieu donnera.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Car à celui qui pardonne, à son tour on pardonnera.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si je chante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84784"/>
            <a:ext cx="8534400" cy="5355312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Seigneur, si je chante le long de mon chemin,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que je peux t'adorer dès le matin.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Oui Seigneur, je veux te louer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je suis dans la joie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tu m'as pris par la main,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m'en souviens…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tu m'as pris par la main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crains rien !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Seigneur, ta Parole, oui, je veux l'écouter.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peux aussi te parler dès le matin.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Seigneur, dans ce monde, j'irai parler de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seras tout près de moi dès le matin.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tu te laissas lier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590761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Seigneur, tu te laissas lier,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Mener à la croix du Calvaire,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la croix où tu fus cloué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jamais me libère.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Pour moi, de pourpre revêtu,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souffris la honte et l'injure,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me vêtir, moi pauvre et nu,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D'une blanche parure.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Pour moi, d'épines couronné,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bus, Seigneur, la coupe amère,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que, maintenant pardonné,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J'appelle Dieu "mon Père".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Pour moi, tu subis le trépas,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Toi la victime volontaire,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que Dieu ne me frappe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Dans sa juste colère.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5. 	Seigneur, près de toi tu me veux,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m'as acquis par ta souffrance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Un bonheur sans fin dans les cieux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La joie en ta présence.</a:t>
            </a:r>
          </a:p>
          <a:p>
            <a:pPr marL="838200" lvl="2" indent="0">
              <a:lnSpc>
                <a:spcPct val="85000"/>
              </a:lnSpc>
              <a:spcBef>
                <a:spcPct val="40000"/>
              </a:spcBef>
              <a:buNone/>
              <a:tabLst>
                <a:tab pos="379413" algn="l"/>
                <a:tab pos="8001000" algn="r"/>
              </a:tabLst>
            </a:pPr>
            <a:r>
              <a:rPr lang="fr-FR" sz="900" dirty="0"/>
              <a:t>© 1961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Sonde-moi, ô Dieu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21599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Sonde-moi, ô Dieu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connais mon cœur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Éprouve-moi et connais mes pensées.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Regarde s’il y a en moi quelque voie de chagrin,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la voie éternelle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Agneau de Dieu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349157"/>
          </a:xfrm>
        </p:spPr>
        <p:txBody>
          <a:bodyPr/>
          <a:lstStyle/>
          <a:p>
            <a:pPr marL="573088" lvl="1" indent="3175">
              <a:lnSpc>
                <a:spcPct val="80000"/>
              </a:lnSpc>
              <a:buFont typeface="Wingdings" charset="2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Agneau de Dieu, qui ôtes le péché du monde,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Agneau de Dieu, ton pardon, ta grâce abondent.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nous donnes un cœur nouveau,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Nous entrons dans ton repos.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révèles l’amour du Père,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répands ta lumière.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1.	Au moment marqué, au temps voulu,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Jésus Christ est descendu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Comme le Père l’avait prévu.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D’anciens prophètes l’avaient annoncé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Dieu allait nous visiter,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Pour sauver l’humanité.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2.	Jésus a connu la mort pour nous.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Il a supporté les coups.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Il nous aima jusqu’au bout.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La mort n’a pourtant pas triomphé ;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Ses disciples l’ont attesté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Jésus est ressuscité.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3.	Vingt siècles ont passé depuis ce cri.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Quand Jésus rendit l’Esprit,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« Voici, tout est accompli. » 	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Son amour sauve encore aujourd’hui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Le pécheur qui vient à lui,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Repentant, donnant sa vie.</a:t>
            </a:r>
          </a:p>
          <a:p>
            <a:pPr marL="838200" lvl="2" indent="0">
              <a:lnSpc>
                <a:spcPct val="80000"/>
              </a:lnSpc>
              <a:buNone/>
              <a:tabLst>
                <a:tab pos="285750" algn="l"/>
                <a:tab pos="8001000" algn="r"/>
              </a:tabLst>
            </a:pPr>
            <a:r>
              <a:rPr lang="fr-FR" sz="800" dirty="0"/>
              <a:t>© </a:t>
            </a:r>
            <a:r>
              <a:rPr lang="fr-FR" sz="800" dirty="0" err="1"/>
              <a:t>Harmony</a:t>
            </a:r>
            <a:r>
              <a:rPr lang="fr-FR" sz="800" dirty="0"/>
              <a:t> Musique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Souviens-toi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724400" cy="3046413"/>
          </a:xfrm>
        </p:spPr>
        <p:txBody>
          <a:bodyPr/>
          <a:lstStyle/>
          <a:p>
            <a:pPr marL="198438" lvl="1" indent="0">
              <a:buFont typeface="Wingdings" charset="2"/>
              <a:buNone/>
            </a:pPr>
            <a:r>
              <a:rPr lang="fr-FR" altLang="fr-FR" sz="2400" dirty="0">
                <a:ea typeface="ＭＳ Ｐゴシック" charset="-128"/>
              </a:rPr>
              <a:t>Souviens-toi de Jésus-Christ,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mort pour toi.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Souviens-toi de Jésus,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ressuscité.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Sur la terre il est venu,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s’est abaissé ;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Maintenant, souviens-toi,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vivant pour toi.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495800" cy="4708981"/>
          </a:xfrm>
        </p:spPr>
        <p:txBody>
          <a:bodyPr/>
          <a:lstStyle/>
          <a:p>
            <a:pPr marL="381000" indent="-381000">
              <a:buFont typeface="Times" charset="0"/>
              <a:buNone/>
              <a:tabLst>
                <a:tab pos="758825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1.	Si tu es découragé,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Jésus-Christ est puissant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Si la mort vient t’effrayer,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N’oublie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 est vivant !</a:t>
            </a:r>
          </a:p>
          <a:p>
            <a:pPr marL="381000" indent="-381000">
              <a:buFont typeface="Times" charset="0"/>
              <a:buNone/>
              <a:tabLst>
                <a:tab pos="758825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	Si l’épreuve t’affaiblit,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Jésus-Christ est puissant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Si tes plans sont  	compromis,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N’oublie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 est vivant !</a:t>
            </a:r>
          </a:p>
          <a:p>
            <a:pPr marL="1219200" lvl="2" indent="-381000">
              <a:buNone/>
              <a:tabLst>
                <a:tab pos="758825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Te ressembler, Jésus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Te ressembler, Jésus, c'est mon espoir suprême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Penser, agir, aimer, toujours plus comme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 ressembler, Jésus, c'est mon espoir suprême.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Esprit, rends moi semblable à toi.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Tu fus, Seigneur Jésus, un homme sur la terre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l'humble serviteur des foules autour de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vins, Seigneur Jésus, pour honorer ton Père,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fis sa volonté jusqu'à la croix.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Te ressembler, Jésus, c'est mon espoir suprême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Penser, agir, aimer, toujours plus comme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 ressembler, Jésus, c'est mon espoir suprême.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Esprit, rends moi semblable à toi.</a:t>
            </a:r>
          </a:p>
          <a:p>
            <a:pPr marL="1295400" lvl="2" indent="-457200">
              <a:buNone/>
            </a:pPr>
            <a:r>
              <a:rPr lang="fr-FR" sz="900" dirty="0"/>
              <a:t>© 1975 </a:t>
            </a:r>
            <a:r>
              <a:rPr lang="fr-FR" sz="900" dirty="0" err="1"/>
              <a:t>Salvationist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</a:t>
            </a:r>
            <a:r>
              <a:rPr lang="fr-FR" sz="900" dirty="0" err="1"/>
              <a:t>Songsolutions</a:t>
            </a:r>
            <a:r>
              <a:rPr lang="fr-FR" sz="900" dirty="0"/>
              <a:t> </a:t>
            </a:r>
            <a:r>
              <a:rPr lang="fr-FR" sz="900" dirty="0" err="1"/>
              <a:t>Copycare</a:t>
            </a:r>
            <a:r>
              <a:rPr lang="fr-FR" sz="900" dirty="0"/>
              <a:t> / LTC © Traduction 1986 JEM / LTC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Témoin aujourd’hui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3730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1.	Jésus Christ mourut sur la croix.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me sauver il se sacrifia.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Raconter, chanter un si grand don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maintenant ma mission.</a:t>
            </a:r>
          </a:p>
          <a:p>
            <a:pPr marL="896938"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Témoin aujourd'hui, témoin toujours,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partout de ton amour,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de nuit comme de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lui je parle sans détour.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1800" dirty="0">
                <a:ea typeface="ＭＳ Ｐゴシック" charset="-128"/>
              </a:rPr>
              <a:t>À chacun, Seigneur, je dirai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par ton sang tu veux le racheter.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pauvre et faible, ou riche et grand,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Dieu reçoit le repentant.</a:t>
            </a:r>
          </a:p>
          <a:p>
            <a:pPr marL="896938" lvl="1" indent="-9525">
              <a:buSzTx/>
              <a:buNone/>
            </a:pPr>
            <a:r>
              <a:rPr lang="fr-FR" altLang="fr-FR" sz="1800" dirty="0">
                <a:ea typeface="ＭＳ Ｐゴシック" charset="-128"/>
              </a:rPr>
              <a:t>Témoin aujourd'hui, témoin toujours,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partout de ton amour,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de nuit comme de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toi je parle sans détour.</a:t>
            </a:r>
            <a:endParaRPr lang="fr-FR" altLang="fr-FR" sz="2000" dirty="0">
              <a:ea typeface="ＭＳ Ｐゴシック" charset="-128"/>
            </a:endParaRP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Toi, lève-toi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838200" lvl="1" indent="-457200">
              <a:buFont typeface="Wingdings" charset="2"/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	Toi, lève-toi	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va au nom du Christ		) (x 2)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Porter l'amour de Dieu au monde.		)</a:t>
            </a:r>
          </a:p>
          <a:p>
            <a:pPr marL="457200" indent="-457200">
              <a:buFont typeface="Times" charset="0"/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Comment les hommes croiront-ils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 qu'ils n'ont pas connu,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Comment les nations de la terre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Serviront-elles Jésus ?</a:t>
            </a:r>
          </a:p>
          <a:p>
            <a:pPr marL="457200" indent="-457200">
              <a:buFont typeface="Times" charset="0"/>
              <a:buAutoNum type="arabicPeriod" startAt="2"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Comment les pauvres, les démunis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Seront-ils rassasiés,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prisonniers, les réfugiés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Seront-ils consolés ?</a:t>
            </a:r>
          </a:p>
          <a:p>
            <a:pPr marL="838200" lvl="2" indent="0"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sz="1000" dirty="0"/>
              <a:t>© 1984 Rolf Schneider / LTC 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grand amour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Ton grand amour s'élève jusqu'aux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ta bonté atteint les nuées.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justice est comme les montagnes,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sagesse est plus vaste que la mer,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tu viens à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m'envahis d'amour et de grâce.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en paix à l'ombre de tes ailes.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combles des biens de ta table,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viens boire au fleuve de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mon Dieu.</a:t>
            </a:r>
          </a:p>
          <a:p>
            <a:pPr marL="838200" lvl="2" indent="0">
              <a:buFont typeface="Wingdings" charset="2"/>
              <a:buNone/>
            </a:pPr>
            <a:r>
              <a:rPr lang="fr-FR" sz="900" dirty="0"/>
              <a:t>© 1974 Lion of </a:t>
            </a:r>
            <a:r>
              <a:rPr lang="fr-FR" sz="900" dirty="0" err="1"/>
              <a:t>Judah</a:t>
            </a:r>
            <a:r>
              <a:rPr lang="fr-FR" sz="900" dirty="0"/>
              <a:t> / John </a:t>
            </a:r>
            <a:r>
              <a:rPr lang="fr-FR" sz="900" dirty="0" err="1"/>
              <a:t>T</a:t>
            </a:r>
            <a:r>
              <a:rPr lang="fr-FR" sz="900" dirty="0"/>
              <a:t>. Benson </a:t>
            </a:r>
            <a:r>
              <a:rPr lang="fr-FR" sz="900" dirty="0" err="1"/>
              <a:t>Publishing</a:t>
            </a:r>
            <a:r>
              <a:rPr lang="fr-FR" sz="900" dirty="0"/>
              <a:t> Co / Small Stone Media/Small Stone Media / LTC </a:t>
            </a:r>
            <a:endParaRPr lang="fr-FR" altLang="fr-FR" sz="9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nom, Seigneur Jésus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Ton nom, Seigneur Jésus, est admirable,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Roi des rois, le Seigneur des seigneurs,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Tu es le Tout-Puissant, le Prince de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L’Étoile du matin, le bon Berger.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Roi des rois, le Seigneur des seigneurs,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</a:p>
          <a:p>
            <a:pPr marL="838200" lvl="2" indent="0">
              <a:buNone/>
            </a:pPr>
            <a:r>
              <a:rPr lang="fr-FR" sz="1000" dirty="0"/>
              <a:t>© Traduction 1986 JEM / LTC © Traduction 1986 JEM / LTC 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Torrents d’amour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43500"/>
          </a:xfrm>
        </p:spPr>
        <p:txBody>
          <a:bodyPr/>
          <a:lstStyle/>
          <a:p>
            <a:pPr marL="457200" indent="-457200">
              <a:lnSpc>
                <a:spcPct val="85000"/>
              </a:lnSpc>
              <a:buFont typeface="Times" charset="0"/>
              <a:buNone/>
            </a:pPr>
            <a:r>
              <a:rPr lang="fr-FR" altLang="fr-FR" sz="2200">
                <a:ea typeface="ＭＳ Ｐゴシック" charset="-128"/>
              </a:rPr>
              <a:t>1.	Torrents d'amour et de grâce,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Amour du Sauveur en croix !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À ce grand fleuve qui passe,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Je m'abandonne et je crois.</a:t>
            </a:r>
          </a:p>
          <a:p>
            <a:pPr marL="838200" lvl="1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	Je crois à ton sacrifice,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Ô Jésus, Agneau de Dieu,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Et, couvert par ta justice,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J'entrerai dans le saint lieu.</a:t>
            </a:r>
          </a:p>
          <a:p>
            <a:pPr marL="457200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2. 	Ah ! que partout se répande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Ce fleuve à la grande voix ;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Que tout l'univers entende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L'appel qui vient de la croix !</a:t>
            </a:r>
          </a:p>
          <a:p>
            <a:pPr marL="457200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3. 	Que toute âme condamnée,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Pour qui tu versas ton sang,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Soit au Père ramenée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Par ton amour tout-puissant.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Tournez les yeux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529720"/>
          </a:xfrm>
        </p:spPr>
        <p:txBody>
          <a:bodyPr/>
          <a:lstStyle/>
          <a:p>
            <a:pPr marL="896938" lvl="1" indent="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Tournez les yeux vers le Seigneur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rayonnez de joie,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Chantez son nom de tout votre cœur,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est votre Sauveur,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lui votre Seigneur.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J'ai cherché le Seigneur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il m'a écouté.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m'a guéri de mes peurs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sans fin je le louerai. 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Dieu regarde ceux qu'il aime,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écoute leur voix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les console de leurs peines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il guide leurs pas.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Ceux qui cherchent le Seigneur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seront privés de rien.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S’ils lui ouvrent leur cœur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Ils seront comblés de biens.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800" dirty="0"/>
              <a:t>© Chantal </a:t>
            </a:r>
            <a:r>
              <a:rPr lang="fr-FR" sz="800" dirty="0" err="1"/>
              <a:t>Guerret</a:t>
            </a:r>
            <a:r>
              <a:rPr lang="fr-FR" sz="800" dirty="0"/>
              <a:t>-Fourneau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as tout fait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Tu as tout fait, Jésus, pour nous,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tout fait pour sauver,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 pardon de nos péchés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venu, tu t’es donné. (x 2)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Et maintenant nous te disons,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tout l’amour de notre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disons : Merci ! Merci Seigneur !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Voilà pourquoi nous te donnons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direction de notre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Dès maintenant, sois seul, sois seul Seigneur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le Créateur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800600" cy="3508375"/>
          </a:xfrm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400">
                <a:ea typeface="ＭＳ Ｐゴシック" charset="-128"/>
              </a:rPr>
              <a:t>1.	Tu es le Créateur,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crées de nouveaux cœurs,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es le Créateur,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es Seigneur.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Nous sommes ta création,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Reçois l'adoration,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La louange qui t'est due,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Seigneur Jésus.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00200"/>
            <a:ext cx="4191000" cy="3300904"/>
          </a:xfrm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 Tu es le Fils de Dieu,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règnes dans les cieux,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l'Agneau de Dieu,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Alléluia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le Roi de gloire,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Le Prince de la paix,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le Souverain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Ressuscité.</a:t>
            </a:r>
          </a:p>
          <a:p>
            <a:pPr marL="838200" lvl="2" indent="0"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1984 Gérard Bryon / LTC 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Alléluia, Christ est vivant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57788"/>
          </a:xfrm>
        </p:spPr>
        <p:txBody>
          <a:bodyPr/>
          <a:lstStyle/>
          <a:p>
            <a:pPr marL="673100" lvl="1" indent="-9525">
              <a:lnSpc>
                <a:spcPct val="9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Alléluia, Alléluia,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Gloire au divin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du sépulcre est remonté.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Plus de tristesse, plus de tristesse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Tu t’es donné pour nos péchés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par ta grâce nous as sauvés.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Ton cœur nous aime, ton cœur nous aime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Tu t’es assis dans les hauts cieux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près de toi toujours nous veux.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Quelle espérance, quelle espérance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4.	Attire tous nos cœurs à toi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Règne sur nous, ô divin Roi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À toi la gloire, à toi la gloire ! Alléluia !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jour, Seigneur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Un jour, Seigneur, je t’ai vu sur la croix,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j’ai compris que tu souffrais pour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ton amour allait jusqu’à la mort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me sauver de mon terrible sort.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À ton appel, j’ai répondu,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dès ce jour ta paix remplit mon cœur.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est changé, c’est toi qui vis en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 force et mon bonheur, Jésus, c’est toi.</a:t>
            </a:r>
          </a:p>
          <a:p>
            <a:pPr marL="838200" lvl="2" indent="0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chose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5465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Une chose, une chose,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Une chose que je désire ardemment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voudrais habiter dans la maison du Seigneur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Tous les jours de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Admirer sa beauté,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Apprendre à le connaître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Tel qu’il est vraiment !</a:t>
            </a:r>
          </a:p>
          <a:p>
            <a:pPr marL="838200" lvl="2" indent="0">
              <a:buNone/>
            </a:pPr>
            <a:r>
              <a:rPr lang="fr-FR" sz="1000" dirty="0"/>
              <a:t>© 1994 David Durham / LTC 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Vers Jésus lève les yeux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896938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Vers Jésus, lève les yeux,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Contemple son visage merveilleux,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les choses de la terre pâliront peu à peu,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tu lèves vers Jésus les yeux.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Christ est pour moi un Sauveur admirable,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conseiller, un ami merveilleux.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Son nom béni n'a rien de comparable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Ni sur la terre, ni là-haut dans les cieux.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Et si parfois dans mon cœur vient le doute,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J'ai un ami qui toujours peut m'aider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Parole, Il éclaire ma route,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la prière, moi je peux lui parler.</a:t>
            </a:r>
          </a:p>
          <a:p>
            <a:pPr marL="838200" lvl="2" indent="0">
              <a:buNone/>
            </a:pPr>
            <a:r>
              <a:rPr lang="fr-FR" sz="1000" dirty="0"/>
              <a:t>© Editions Joie de vivre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l’Agneau de Dieu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93702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Élevé à la droite de Dieu,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Couronné de mille couronnes,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resplendis comme un soleil radieux,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Les êtres crient autour de ton trône :</a:t>
            </a:r>
          </a:p>
          <a:p>
            <a:pPr marL="0" lvl="1" indent="0">
              <a:buSzTx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l'Agneau de Dieu soit  la gloire ! À l'Agneau de Dieu la victoire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l'Agneau de Dieu soit le règne, pour tous les siècles ! Amen !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L'Esprit saint et l'épouse fidèle disent : "Viens ! »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C'est leur cœur qui appelle.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Viens, ô Jésus, toi l'époux bien-aimé.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Tous tes élus ne cessent de chanter :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Tous les peuples et toutes les nations,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D'un seul cœur avec les milliers d'anges,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Entonneront en l'honneur de son nom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Ce chant de gloire, avec force et louanges : </a:t>
            </a:r>
          </a:p>
          <a:p>
            <a:pPr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1993 Elisabeth </a:t>
            </a:r>
            <a:r>
              <a:rPr lang="fr-FR" sz="1000" dirty="0" err="1"/>
              <a:t>Bourbouze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qui irions-nous ?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3965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à qui irions-nous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les paroles de la vie éternelle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avons cru, et nous avons connu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es le Christ, le Saint de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à qui irions-nous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les paroles de la vie éternelle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avons cru, et nous avons connu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es le Christ, le Saint de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Oh, Seigneur Jésus, tu es notre Dieu.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Aimez-vous les uns les autres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6224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Aimez-vous les uns les autres comme je vous ai aimés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Aimez-vous les uns les autres comme je vous ai aimés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c'est ainsi que l'on reconnaîtra,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c'est ainsi que l'on reconnaîtra,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c'est ainsi que l'on reconnaîtra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partout que vous êtes mes disciples.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Allez dans toutes les nations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Allez dans toutes les nations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faites-en des disciples.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Allez dans toutes les nations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soyez mes témoins.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Baptisez-les au nom du Père,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 	Et du Fils et du Saint Esprit.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Apprenez-leur la Bonne Nouvelle de Jésus-Christ.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Tout pouvoir m'a été donné dans le ciel et sur la terre.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Jusqu'à la fin, tous les jours du monde,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suis avec vous.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Roger </a:t>
            </a:r>
            <a:r>
              <a:rPr lang="fr-FR" sz="1000" dirty="0" err="1"/>
              <a:t>Trunk</a:t>
            </a:r>
            <a:endParaRPr lang="fr-FR" sz="10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Approchons-nous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462486"/>
          </a:xfrm>
        </p:spPr>
        <p:txBody>
          <a:bodyPr/>
          <a:lstStyle/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Approchons-nous de Dieu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Dans un esprit de vérité.</a:t>
            </a:r>
          </a:p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Le cœur et le corps purifiés,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Approchons-nous de Dieu.</a:t>
            </a:r>
          </a:p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Approchons-nous avec l'assurance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nous donne la foi.</a:t>
            </a:r>
          </a:p>
          <a:p>
            <a:pPr marL="838200" lvl="2" indent="0">
              <a:buNone/>
              <a:tabLst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auprès de Dieu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C'est auprès de Dieu que je veux me tenir.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mon Sauveur, mon Roi.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C'est auprès de Dieu que je peux ressentir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Tout l'amour qu'il a pour moi.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C'est auprès de Dieu que je voudrais grandir,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Entendre le son de sa voix.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viens, je viens devant le trône,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Par ta grâce, je me tiens en ta présence.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lève les yeux vers le lieu saint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Pour contempler ta face.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veux rester près de toi.</a:t>
            </a:r>
          </a:p>
          <a:p>
            <a:pPr marL="838200" lvl="2" indent="0">
              <a:buNone/>
            </a:pPr>
            <a:r>
              <a:rPr lang="fr-FR" sz="1000" dirty="0"/>
              <a:t>© 1993 Charly et Isabelle </a:t>
            </a:r>
            <a:r>
              <a:rPr lang="fr-FR" sz="1000" dirty="0" err="1"/>
              <a:t>Siounath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Avec nous tous les jours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 nous, quelle joie de savoir cela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Chaque jour, tous les jours, et toujours il est avec nous.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ueil électronique">
  <a:themeElements>
    <a:clrScheme name="Recueil électronique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Recueil électro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lnDef>
  </a:objectDefaults>
  <a:extraClrSchemeLst>
    <a:extraClrScheme>
      <a:clrScheme name="Recueil électroniq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ueil électroniqu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PB1:Documents:Cantiques:Recueils electroniques:Recueil électronique.pot</Template>
  <TotalTime>0</TotalTime>
  <Words>46254</Words>
  <Application>Microsoft Office PowerPoint</Application>
  <PresentationFormat>Affichage à l'écran (4:3)</PresentationFormat>
  <Paragraphs>2349</Paragraphs>
  <Slides>320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320</vt:i4>
      </vt:variant>
    </vt:vector>
  </HeadingPairs>
  <TitlesOfParts>
    <vt:vector size="325" baseType="lpstr">
      <vt:lpstr>ＭＳ Ｐゴシック</vt:lpstr>
      <vt:lpstr>Arial</vt:lpstr>
      <vt:lpstr>Times</vt:lpstr>
      <vt:lpstr>Wingdings</vt:lpstr>
      <vt:lpstr>Recueil électronique</vt:lpstr>
      <vt:lpstr>À celui qui nous aime</vt:lpstr>
      <vt:lpstr>À Dieu seul</vt:lpstr>
      <vt:lpstr>À tes pieds</vt:lpstr>
      <vt:lpstr>À toi la gloire !</vt:lpstr>
      <vt:lpstr>À toi ma vie</vt:lpstr>
      <vt:lpstr>Abba, Père</vt:lpstr>
      <vt:lpstr>Adorons le Seigneur</vt:lpstr>
      <vt:lpstr>Agneau de Dieu</vt:lpstr>
      <vt:lpstr>Alléluia, Christ est vivant</vt:lpstr>
      <vt:lpstr>Amour offert</vt:lpstr>
      <vt:lpstr>Attaché à la croix pour moi</vt:lpstr>
      <vt:lpstr>Au calvaire</vt:lpstr>
      <vt:lpstr>Avec toi, Seigneur</vt:lpstr>
      <vt:lpstr>C’est toi, Jésus, qui t’es livré</vt:lpstr>
      <vt:lpstr>C’est ton sang qui purifie</vt:lpstr>
      <vt:lpstr>C’est vers toi que je me tourne</vt:lpstr>
      <vt:lpstr>Car Dieu a tant aimé le monde</vt:lpstr>
      <vt:lpstr>Car un enfant nous est né</vt:lpstr>
      <vt:lpstr>Certitude</vt:lpstr>
      <vt:lpstr>Change mon cœur, Seigneur</vt:lpstr>
      <vt:lpstr>Chante, chante, peuple joyeux</vt:lpstr>
      <vt:lpstr>Cherchez d’abord</vt:lpstr>
      <vt:lpstr>Cœur de Père</vt:lpstr>
      <vt:lpstr>Comme un souffle fragile</vt:lpstr>
      <vt:lpstr>Conseiller merveilleux</vt:lpstr>
      <vt:lpstr>Dans les jours qui viennent</vt:lpstr>
      <vt:lpstr>Dans tes mains</vt:lpstr>
      <vt:lpstr>Dieu nous parle</vt:lpstr>
      <vt:lpstr>Dieu très saint</vt:lpstr>
      <vt:lpstr>Dieu tu es grand</vt:lpstr>
      <vt:lpstr>Donné pour moi</vt:lpstr>
      <vt:lpstr>En toi, Seigneur, mon espérance</vt:lpstr>
      <vt:lpstr>Ensemble nous pouvons</vt:lpstr>
      <vt:lpstr>Éternel, fais-moi connaître… </vt:lpstr>
      <vt:lpstr>Golgotha</vt:lpstr>
      <vt:lpstr>Il le peut</vt:lpstr>
      <vt:lpstr>J'ai besoin de ta confiance</vt:lpstr>
      <vt:lpstr>J'ai choisi</vt:lpstr>
      <vt:lpstr>J’entrerai dans ses portes</vt:lpstr>
      <vt:lpstr>Je chanterai l'Éternel</vt:lpstr>
      <vt:lpstr>Je laisse à tes pieds</vt:lpstr>
      <vt:lpstr>Je louerai l’Eternel</vt:lpstr>
      <vt:lpstr>Je me confie en toi</vt:lpstr>
      <vt:lpstr>Je t'instruirai</vt:lpstr>
      <vt:lpstr>Jésus, c'est le plus beau nom</vt:lpstr>
      <vt:lpstr>Jubilation</vt:lpstr>
      <vt:lpstr>Le Fils de Dieu m'a tant aimé</vt:lpstr>
      <vt:lpstr>Le fruit de l'Esprit</vt:lpstr>
      <vt:lpstr>Le roseau et le lin</vt:lpstr>
      <vt:lpstr>Le Seigneur est réellement ressuscité</vt:lpstr>
      <vt:lpstr>Le Seigneur seul est ma lumière</vt:lpstr>
      <vt:lpstr>Louez l'Éternel, car il est bon</vt:lpstr>
      <vt:lpstr>Magnifique est le Seigneur</vt:lpstr>
      <vt:lpstr>Membres de son corps</vt:lpstr>
      <vt:lpstr>Merci d'un cœur reconnaissant</vt:lpstr>
      <vt:lpstr>Merci, Seigneur</vt:lpstr>
      <vt:lpstr>Nous ne craignons rien</vt:lpstr>
      <vt:lpstr>Nous venons en ta présence</vt:lpstr>
      <vt:lpstr>Nous voici rassemblés</vt:lpstr>
      <vt:lpstr>Ô Dieu qui fis jaillir de l’ombre</vt:lpstr>
      <vt:lpstr>Oh ! c'est une grâce</vt:lpstr>
      <vt:lpstr>Oh ! prends mon âme</vt:lpstr>
      <vt:lpstr>On t’a fait connaître, ô homme</vt:lpstr>
      <vt:lpstr>Oui, nous faisons partie</vt:lpstr>
      <vt:lpstr>Père, unis-nous tous</vt:lpstr>
      <vt:lpstr>Près de ta croix</vt:lpstr>
      <vt:lpstr>Prier</vt:lpstr>
      <vt:lpstr>Psaume 117</vt:lpstr>
      <vt:lpstr>Quand je contemple</vt:lpstr>
      <vt:lpstr>Que la grâce de Dieu</vt:lpstr>
      <vt:lpstr>Que notre amour se montre</vt:lpstr>
      <vt:lpstr>Quel ami fidèle et tendre</vt:lpstr>
      <vt:lpstr>Rédempteur du monde</vt:lpstr>
      <vt:lpstr>Réjouis-toi</vt:lpstr>
      <vt:lpstr>Sachez que l’Eternel est Dieu</vt:lpstr>
      <vt:lpstr>Seigneur, fais de nous</vt:lpstr>
      <vt:lpstr>Seigneur, si je chante</vt:lpstr>
      <vt:lpstr>Seigneur, tu te laissas lier</vt:lpstr>
      <vt:lpstr>Sonde-moi, ô Dieu</vt:lpstr>
      <vt:lpstr>Souviens-toi</vt:lpstr>
      <vt:lpstr>Te ressembler, Jésus</vt:lpstr>
      <vt:lpstr>Témoin aujourd’hui</vt:lpstr>
      <vt:lpstr>Toi, lève-toi</vt:lpstr>
      <vt:lpstr>Ton grand amour</vt:lpstr>
      <vt:lpstr>Ton nom, Seigneur Jésus</vt:lpstr>
      <vt:lpstr>Torrents d’amour</vt:lpstr>
      <vt:lpstr>Tournez les yeux</vt:lpstr>
      <vt:lpstr>Tu as tout fait</vt:lpstr>
      <vt:lpstr>Tu es le Créateur</vt:lpstr>
      <vt:lpstr>Un jour, Seigneur</vt:lpstr>
      <vt:lpstr>Une chose</vt:lpstr>
      <vt:lpstr>Vers Jésus lève les yeux</vt:lpstr>
      <vt:lpstr>À l’Agneau de Dieu</vt:lpstr>
      <vt:lpstr>À qui irions-nous ?</vt:lpstr>
      <vt:lpstr>Aimez-vous les uns les autres</vt:lpstr>
      <vt:lpstr>Allez dans toutes les nations</vt:lpstr>
      <vt:lpstr>Approchons-nous</vt:lpstr>
      <vt:lpstr>C’est auprès de Dieu</vt:lpstr>
      <vt:lpstr>Avec nous tous les jours</vt:lpstr>
      <vt:lpstr>Béni soit le lien</vt:lpstr>
      <vt:lpstr>Comme un phare</vt:lpstr>
      <vt:lpstr>Compte les bienfaits de Dieu</vt:lpstr>
      <vt:lpstr>Dieu a montré son amour</vt:lpstr>
      <vt:lpstr>Dieu a tant, tant et tant  aimé le monde</vt:lpstr>
      <vt:lpstr>Digne Seigneur</vt:lpstr>
      <vt:lpstr>Entends mon cœur</vt:lpstr>
      <vt:lpstr>Envie d’écouter</vt:lpstr>
      <vt:lpstr>Ésaïe 53</vt:lpstr>
      <vt:lpstr>Et en ce jour</vt:lpstr>
      <vt:lpstr>Fixant les yeux sur Jésus</vt:lpstr>
      <vt:lpstr>Grâce admirable</vt:lpstr>
      <vt:lpstr>Histoire d’amour</vt:lpstr>
      <vt:lpstr>Il est beau de louer</vt:lpstr>
      <vt:lpstr>J’ai soif de ta présence</vt:lpstr>
      <vt:lpstr>Je sais</vt:lpstr>
      <vt:lpstr>Je suis né pour te louer</vt:lpstr>
      <vt:lpstr>Je veux chanter de tout mon cœur</vt:lpstr>
      <vt:lpstr>J’entre dans tes portes</vt:lpstr>
      <vt:lpstr>Jésus le Christ</vt:lpstr>
      <vt:lpstr>Jésus, mon Maître</vt:lpstr>
      <vt:lpstr>Jésus Christ est Seigneur</vt:lpstr>
      <vt:lpstr>Jésus Christ règne</vt:lpstr>
      <vt:lpstr>Joie, joie</vt:lpstr>
      <vt:lpstr>Jour de joie</vt:lpstr>
      <vt:lpstr>Le Seigneur m’aime</vt:lpstr>
      <vt:lpstr>Les cieux proclament</vt:lpstr>
      <vt:lpstr>Majesté</vt:lpstr>
      <vt:lpstr>Marche dans la plaine</vt:lpstr>
      <vt:lpstr>Mon Dieu, par quel amour</vt:lpstr>
      <vt:lpstr>Mon seul abri</vt:lpstr>
      <vt:lpstr>Né de la poussière</vt:lpstr>
      <vt:lpstr>Nous t’adorons</vt:lpstr>
      <vt:lpstr>Nous te remercions</vt:lpstr>
      <vt:lpstr>Ô Dieu, crée en moi</vt:lpstr>
      <vt:lpstr>Ô Jésus, tendre Maître</vt:lpstr>
      <vt:lpstr>Oui, je veux te louer</vt:lpstr>
      <vt:lpstr>Pardon, Seigneur, pardon</vt:lpstr>
      <vt:lpstr>Pourquoi l’ont-ils arrêté ?</vt:lpstr>
      <vt:lpstr>Psaume 63</vt:lpstr>
      <vt:lpstr>Quand j’ai vu tes mains</vt:lpstr>
      <vt:lpstr>Quand les montagnes</vt:lpstr>
      <vt:lpstr>Qu’as-tu fait</vt:lpstr>
      <vt:lpstr>Reconnaître</vt:lpstr>
      <vt:lpstr>Règne en moi</vt:lpstr>
      <vt:lpstr>Seigneur, ce dont j’ai besoin</vt:lpstr>
      <vt:lpstr>Seigneur, ton amour</vt:lpstr>
      <vt:lpstr>Seigneur, tu as mis ta joie</vt:lpstr>
      <vt:lpstr>Signe d’unité</vt:lpstr>
      <vt:lpstr>Songe, ô mon âme</vt:lpstr>
      <vt:lpstr>Ta fidélité</vt:lpstr>
      <vt:lpstr>Toi qui disposes</vt:lpstr>
      <vt:lpstr>Trouver dans ma vie</vt:lpstr>
      <vt:lpstr>Tu as créé le ciel et la terre</vt:lpstr>
      <vt:lpstr>Tu es là au cœur de nos vies</vt:lpstr>
      <vt:lpstr>Tu es mon ami</vt:lpstr>
      <vt:lpstr>Tu es venu jusqu’à nous</vt:lpstr>
      <vt:lpstr>Tu réponds</vt:lpstr>
      <vt:lpstr>Un ami</vt:lpstr>
      <vt:lpstr>Un si grand miracle</vt:lpstr>
      <vt:lpstr>Une nouvelle création</vt:lpstr>
      <vt:lpstr>Vers toi, Seigneur</vt:lpstr>
      <vt:lpstr>A Dieu soit la gloire !</vt:lpstr>
      <vt:lpstr>A toi l’honneur </vt:lpstr>
      <vt:lpstr>A toi, Seigneur, je m’abandonne </vt:lpstr>
      <vt:lpstr>Aimons-nous les uns les autres </vt:lpstr>
      <vt:lpstr>Amazing grace</vt:lpstr>
      <vt:lpstr>Amour en retour</vt:lpstr>
      <vt:lpstr>Au-dessus de tout </vt:lpstr>
      <vt:lpstr>Avec joie</vt:lpstr>
      <vt:lpstr>Bénédiction  (2 Corinthiens 13 v. 13) </vt:lpstr>
      <vt:lpstr>Béni soit ton nom</vt:lpstr>
      <vt:lpstr>C’est au lever de l’aurore</vt:lpstr>
      <vt:lpstr>C'est dans le calme </vt:lpstr>
      <vt:lpstr>C’est Jésus seul</vt:lpstr>
      <vt:lpstr>C’est par la grâce</vt:lpstr>
      <vt:lpstr>Ce que j'aime en toi </vt:lpstr>
      <vt:lpstr>Célébrer, nous venons célébrer</vt:lpstr>
      <vt:lpstr>Celui qui a changé ma vie</vt:lpstr>
      <vt:lpstr>Chaîne d'amour </vt:lpstr>
      <vt:lpstr>Chant d’anniversaire</vt:lpstr>
      <vt:lpstr>Comme un agneau</vt:lpstr>
      <vt:lpstr>De mon Seigneur</vt:lpstr>
      <vt:lpstr>Depuis l’éternité</vt:lpstr>
      <vt:lpstr>Dernier repas</vt:lpstr>
      <vt:lpstr>Devant le trône</vt:lpstr>
      <vt:lpstr>Dieu est lumière</vt:lpstr>
      <vt:lpstr>Dieu mon Père</vt:lpstr>
      <vt:lpstr>Dieu tout-puissant</vt:lpstr>
      <vt:lpstr>Digne, oh ! digne </vt:lpstr>
      <vt:lpstr>Ensemble, nous te disons merci</vt:lpstr>
      <vt:lpstr>Esaïe 53</vt:lpstr>
      <vt:lpstr>Etonnement</vt:lpstr>
      <vt:lpstr>Frappez et l’on vous ouvrira</vt:lpstr>
      <vt:lpstr>Gloire à Dieu</vt:lpstr>
      <vt:lpstr>Grandes et merveilleuses </vt:lpstr>
      <vt:lpstr>Grande est ta bonté</vt:lpstr>
      <vt:lpstr>Homme de douleur </vt:lpstr>
      <vt:lpstr>Il n’a rien dit</vt:lpstr>
      <vt:lpstr>J’ai confiance en toi</vt:lpstr>
      <vt:lpstr>Je combattrai le bon combat</vt:lpstr>
      <vt:lpstr>Je connais le créateur du monde</vt:lpstr>
      <vt:lpstr>Je loue ton nom, Eternel</vt:lpstr>
      <vt:lpstr>Je ne sais pas</vt:lpstr>
      <vt:lpstr>Je veux demeurer dans ta grâce</vt:lpstr>
      <vt:lpstr>Je vous laisse la paix </vt:lpstr>
      <vt:lpstr>Jésus le Christ</vt:lpstr>
      <vt:lpstr>Jésus pardonne</vt:lpstr>
      <vt:lpstr>Jésus-Christ</vt:lpstr>
      <vt:lpstr>Jésus, espoir des nations</vt:lpstr>
      <vt:lpstr>Jésus, notre justice</vt:lpstr>
      <vt:lpstr>Jésus, sois le centre</vt:lpstr>
      <vt:lpstr>Jésus, ta présence</vt:lpstr>
      <vt:lpstr>Jésus, tu es là </vt:lpstr>
      <vt:lpstr>Jésus, tu es ressuscité</vt:lpstr>
      <vt:lpstr>L'amour (1 Corinthiens 13) </vt:lpstr>
      <vt:lpstr>L'amour de Dieu</vt:lpstr>
      <vt:lpstr>L'Esprit que tu nous as donné </vt:lpstr>
      <vt:lpstr>L'Eternel est près </vt:lpstr>
      <vt:lpstr>La puissance de la croix </vt:lpstr>
      <vt:lpstr>Le saint nom de Jésus</vt:lpstr>
      <vt:lpstr>Lumière du monde</vt:lpstr>
      <vt:lpstr>Me voici (majesté)</vt:lpstr>
      <vt:lpstr>Melchisédek</vt:lpstr>
      <vt:lpstr>Merci pour la cène</vt:lpstr>
      <vt:lpstr>Merci Seigneur, pour ce moment </vt:lpstr>
      <vt:lpstr>Mettez en pratique  la Parole de Dieu </vt:lpstr>
      <vt:lpstr>Mon ancre et ma voile</vt:lpstr>
      <vt:lpstr>Nous croyons</vt:lpstr>
      <vt:lpstr>Ouvrez vos cœurs</vt:lpstr>
      <vt:lpstr>Par ta grâce</vt:lpstr>
      <vt:lpstr>Parce qu’il vit</vt:lpstr>
      <vt:lpstr>Parle, Seigneur</vt:lpstr>
      <vt:lpstr>Parole de vie</vt:lpstr>
      <vt:lpstr>Père de cœur</vt:lpstr>
      <vt:lpstr>Plus de larmes </vt:lpstr>
      <vt:lpstr>Pour enseigner l'humilité </vt:lpstr>
      <vt:lpstr>Pour toi, mon Dieu </vt:lpstr>
      <vt:lpstr>Pour toi, Seigneur</vt:lpstr>
      <vt:lpstr>Prière en questions</vt:lpstr>
      <vt:lpstr>Quand vous m’invoquerez</vt:lpstr>
      <vt:lpstr>Que jamais je ne perde ma saveur </vt:lpstr>
      <vt:lpstr>Que l'Eternel te bénisse </vt:lpstr>
      <vt:lpstr>Que ma louange soit sincère </vt:lpstr>
      <vt:lpstr>Que ton règne vienne</vt:lpstr>
      <vt:lpstr>Quel repos céleste</vt:lpstr>
      <vt:lpstr>Quelques mots</vt:lpstr>
      <vt:lpstr>Qui donc dans le ciel ?</vt:lpstr>
      <vt:lpstr>S’en remettre</vt:lpstr>
      <vt:lpstr>Saisi par ta grandeur</vt:lpstr>
      <vt:lpstr>Seigneur, un jour</vt:lpstr>
      <vt:lpstr>Sentinelle</vt:lpstr>
      <vt:lpstr>Sérénité  (Donne-moi, Seigneur)</vt:lpstr>
      <vt:lpstr>Soleil levant</vt:lpstr>
      <vt:lpstr>Symbole des apôtres</vt:lpstr>
      <vt:lpstr>Ta bonté</vt:lpstr>
      <vt:lpstr>Te connaître</vt:lpstr>
      <vt:lpstr>Ton Souffle</vt:lpstr>
      <vt:lpstr>Tous égaux</vt:lpstr>
      <vt:lpstr>Tout à toi</vt:lpstr>
      <vt:lpstr>Tu es merveilleux</vt:lpstr>
      <vt:lpstr>Tu n’as pas choisi</vt:lpstr>
      <vt:lpstr>Un pas de plus  (Tu as réalisé) </vt:lpstr>
      <vt:lpstr>Une place</vt:lpstr>
      <vt:lpstr>Venez le célébrer </vt:lpstr>
      <vt:lpstr>Victoire</vt:lpstr>
      <vt:lpstr>Viens et vois</vt:lpstr>
      <vt:lpstr>Voir mon Sauveur</vt:lpstr>
      <vt:lpstr>Vois, ce matin</vt:lpstr>
      <vt:lpstr>Voyageur</vt:lpstr>
      <vt:lpstr>Voyez de quel amour</vt:lpstr>
      <vt:lpstr>Bénis Dieu, ô mon âme</vt:lpstr>
      <vt:lpstr>C’était toi</vt:lpstr>
      <vt:lpstr>Chantons tous au Seigneur</vt:lpstr>
      <vt:lpstr>Ma valeur</vt:lpstr>
      <vt:lpstr>Mon espérance</vt:lpstr>
      <vt:lpstr>Non par moi, mais par Christ en moi</vt:lpstr>
      <vt:lpstr>Relever le faible</vt:lpstr>
      <vt:lpstr>Tout-Puissant</vt:lpstr>
      <vt:lpstr>Tu es Dieu</vt:lpstr>
      <vt:lpstr>Une seule Eglise</vt:lpstr>
      <vt:lpstr>A l’Agneau sur le trône</vt:lpstr>
      <vt:lpstr>Christ est Roi</vt:lpstr>
      <vt:lpstr>Christ est tout pour moi</vt:lpstr>
      <vt:lpstr>Entre ciel et terre</vt:lpstr>
      <vt:lpstr>Héritiers</vt:lpstr>
      <vt:lpstr>Il me gardera</vt:lpstr>
      <vt:lpstr>Infiniment grand</vt:lpstr>
      <vt:lpstr>Notre Père</vt:lpstr>
      <vt:lpstr>Tu seras la louange</vt:lpstr>
      <vt:lpstr>Un parfum de bonne odeur</vt:lpstr>
      <vt:lpstr>Vases d'argile</vt:lpstr>
      <vt:lpstr>Yahwé</vt:lpstr>
      <vt:lpstr>Abondance de joie</vt:lpstr>
      <vt:lpstr>Environné de calme…</vt:lpstr>
      <vt:lpstr>Je chanterai gloire</vt:lpstr>
      <vt:lpstr>Je ne m’appartiens plus</vt:lpstr>
      <vt:lpstr>Jésus est</vt:lpstr>
      <vt:lpstr>La Parole de vie</vt:lpstr>
      <vt:lpstr>Mon secours est en toi</vt:lpstr>
      <vt:lpstr>Ouvre mes yeux</vt:lpstr>
      <vt:lpstr>Sur la croix de Golgotha</vt:lpstr>
      <vt:lpstr>Tu es le bon Berger</vt:lpstr>
      <vt:lpstr>Un sauveur nous est né</vt:lpstr>
      <vt:lpstr>Une parole a suffi</vt:lpstr>
      <vt:lpstr>A jamais tu es saint</vt:lpstr>
      <vt:lpstr>Alléluia, Jésus vit</vt:lpstr>
      <vt:lpstr>Célébrez la fête</vt:lpstr>
      <vt:lpstr>Christus Victor</vt:lpstr>
      <vt:lpstr>Confiance en toi</vt:lpstr>
      <vt:lpstr>Dieu est pour nous</vt:lpstr>
      <vt:lpstr>Dieu si bon</vt:lpstr>
      <vt:lpstr>Hymne des cieux</vt:lpstr>
      <vt:lpstr>Jour du jugement</vt:lpstr>
      <vt:lpstr>Merci pour ton Esprit</vt:lpstr>
      <vt:lpstr>Nous servirons l’Éternel</vt:lpstr>
      <vt:lpstr>Psaume 150</vt:lpstr>
      <vt:lpstr>Pur</vt:lpstr>
      <vt:lpstr>Tiens-moi, mon Sauveur</vt:lpstr>
      <vt:lpstr>Tout est accompli</vt:lpstr>
      <vt:lpstr>Tu as voulu de moi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À celui qui nous aime</dc:title>
  <dc:creator>JOEL PROHIN</dc:creator>
  <cp:lastModifiedBy>Benoit Pfister</cp:lastModifiedBy>
  <cp:revision>244</cp:revision>
  <cp:lastPrinted>2020-04-28T19:56:55Z</cp:lastPrinted>
  <dcterms:created xsi:type="dcterms:W3CDTF">2016-01-25T19:49:04Z</dcterms:created>
  <dcterms:modified xsi:type="dcterms:W3CDTF">2026-02-18T16:47:46Z</dcterms:modified>
</cp:coreProperties>
</file>